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C269D-098D-4508-9611-1D03A54C663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432A1-D8C9-4C38-BB9E-C4B430C75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38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36951-80E0-46D3-B5E3-DAE95D484D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24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86B9-AEB1-461F-B62E-216C4F2A4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76416-5516-44BA-9961-673135BFC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94CFD-4E4F-408E-B8E2-20B2C7D53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9E0C-6034-4C5F-9340-37265DE5D56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85E6E-7BC5-40F9-B785-DFB52234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CEAD1-A1ED-4391-B00B-489A09DBA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80A3-0830-4EA6-B3DB-C376102D5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1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E5F4B-5E5A-4365-940D-25CDE398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AC34A0-5537-4A7A-BFC9-AEC059C04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6ECD6-FFFC-47FC-B788-B959A7620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9E0C-6034-4C5F-9340-37265DE5D56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C9278-2F1A-4F02-B0AE-A9A82EE1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DCAF3-AB1B-4C9E-BE75-7DD48C28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80A3-0830-4EA6-B3DB-C376102D5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270C09-554B-43A8-874C-8C74DCDF96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066DE2-E289-4B57-9986-2C8E6788C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D1BB1-E47A-4FD0-840D-EDE32E16A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9E0C-6034-4C5F-9340-37265DE5D56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E2E42-D879-41AD-B4B3-F1E7842D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BA58F-E088-4102-9609-8414D6B5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80A3-0830-4EA6-B3DB-C376102D5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2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61603-0301-438B-8818-719583078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A5E48-40A5-4EAF-8670-442041C7B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54FD6-013F-4EC8-8535-955D6F804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9E0C-6034-4C5F-9340-37265DE5D56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76CBE-3925-42D6-83B9-3C4AF9462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C377D-1DF0-456E-8D02-FE3BFAE7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80A3-0830-4EA6-B3DB-C376102D5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6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6ABC8-06DC-4E2F-B73A-225247279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F7764-1DF6-4053-A8D0-7CEFF03D7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EF18F-1811-4A4F-AA02-C1610960F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9E0C-6034-4C5F-9340-37265DE5D56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99187-04AC-46E1-9153-64B77362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403B2-5B46-49B3-A8C4-C2C66500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80A3-0830-4EA6-B3DB-C376102D5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2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6E72F-BA7C-49C4-B449-5D18DA4F3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5A062-FE66-4C84-8795-50BB861F2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6FD1F-448A-4764-A1DC-5F1D87696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E5AEEA-9B11-45A0-97B0-2649866A1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9E0C-6034-4C5F-9340-37265DE5D56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EA61E-8D35-4332-997B-0E3165E1A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E728C-63F7-4D60-A2DB-69A9DFB68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80A3-0830-4EA6-B3DB-C376102D5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7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2AD69-1F8D-42E5-874E-5D40C51F3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0BACA9-FA47-420A-BEBB-E4DE2888B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E788E-EDA7-483F-933F-809A3850F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ED0912-44DF-47AF-A6B0-2501401E3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F3A141-2629-47AA-8890-354FAE5499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353124-5BF2-46D0-93AA-60492F12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9E0C-6034-4C5F-9340-37265DE5D56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A637E3-DE58-489A-A122-3C087A6CF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8873BE-F038-4DAE-A52F-E7B5B8F3A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80A3-0830-4EA6-B3DB-C376102D5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8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5503E-1CBF-4DA4-8346-1686C8C0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F36089-7188-447A-8634-FA3EC8D0B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9E0C-6034-4C5F-9340-37265DE5D56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07B0B-658B-4996-9AC7-C2E5ECDA6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D1CE6-569C-42AB-89BB-6FCAE9734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80A3-0830-4EA6-B3DB-C376102D5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7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BC13B-0EA8-4C0F-8ECA-2523894BA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9E0C-6034-4C5F-9340-37265DE5D56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0421A5-CF0D-46C0-9569-AF2169B86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380B6-EFCB-41C1-A5A2-6423E787A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80A3-0830-4EA6-B3DB-C376102D5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05CF8-67F6-4F47-ADFB-7F1EA3D7C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FED0D-F987-4416-8B31-80CCD9676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1B471-443A-49E8-8F84-1F1D2222C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33B5C-04B7-48DF-9D27-CEA55C757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9E0C-6034-4C5F-9340-37265DE5D56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9D748-1ABD-4939-ADC2-22EF304E7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A690E-E3C9-4906-A4A6-22F647E79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80A3-0830-4EA6-B3DB-C376102D5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7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86D12-DDB8-4ED2-9EC7-7E356B45D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9CB25A-5167-43B2-B8A9-82AAFA7946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37CCC-E395-42A5-A0F0-8E2E2ED5E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D2B53-D637-4C38-B490-35C157C8F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9E0C-6034-4C5F-9340-37265DE5D56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BE10D-09A2-41D3-9E4F-5F617D5C9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2967B-F218-436D-AD20-E9BB6DD58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80A3-0830-4EA6-B3DB-C376102D5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8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3BD244-D1C3-413D-B4FD-23B05E18E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7E8DB-6588-44C4-AC62-28D4857E2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D6548-20D0-4303-8AB5-FB18763050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19E0C-6034-4C5F-9340-37265DE5D568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0E9A3-8188-4714-825F-BC83259137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93008-DA76-499F-B0B9-873BADBB3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A80A3-0830-4EA6-B3DB-C376102D5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2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s://wallpapersafari.com/navy-blue-and-white-wallpaper/" TargetMode="External"/><Relationship Id="rId18" Type="http://schemas.openxmlformats.org/officeDocument/2006/relationships/image" Target="../media/image8.png"/><Relationship Id="rId26" Type="http://schemas.openxmlformats.org/officeDocument/2006/relationships/hyperlink" Target="https://pixabay.com/en/book-education-shelf-library-158441/" TargetMode="External"/><Relationship Id="rId39" Type="http://schemas.microsoft.com/office/2007/relationships/hdphoto" Target="../media/hdphoto1.wdp"/><Relationship Id="rId21" Type="http://schemas.openxmlformats.org/officeDocument/2006/relationships/hyperlink" Target="https://wallpapertag.com/blue-and-white-background" TargetMode="External"/><Relationship Id="rId34" Type="http://schemas.openxmlformats.org/officeDocument/2006/relationships/hyperlink" Target="../Dropbox/DIG%20RTI2%2020-21%20Final.pdf" TargetMode="External"/><Relationship Id="rId42" Type="http://schemas.openxmlformats.org/officeDocument/2006/relationships/hyperlink" Target="https://clever.com/oauth/authorize?response_type=code&amp;state=3af44d5005c99ff7873d6b3c06b033849647e41214bf2134c907526cb4e8a4fe&amp;redirect_uri=https://clever.com/in/auth_callback&amp;client_id=4c63c1cf623dce82caac&amp;channel=clever&amp;district_id=54da4a05b17d260100004258" TargetMode="External"/><Relationship Id="rId47" Type="http://schemas.openxmlformats.org/officeDocument/2006/relationships/image" Target="../media/image20.png"/><Relationship Id="rId50" Type="http://schemas.openxmlformats.org/officeDocument/2006/relationships/image" Target="../media/image22.png"/><Relationship Id="rId55" Type="http://schemas.openxmlformats.org/officeDocument/2006/relationships/image" Target="../media/image26.png"/><Relationship Id="rId63" Type="http://schemas.openxmlformats.org/officeDocument/2006/relationships/hyperlink" Target="https://scsk12.sharepoint.com/:b:/r/sites/2020-21CurriculumMaps/Shared%20Documents/2020-21%20Curriculum%20Maps/RTI2%20Resources/Resource%20Guidebooks/ELA/ELA%20Strategies%20Resource%20Guide%2020-21%20pdf.pdf?csf=1&amp;web=1&amp;e=JPZnyJ" TargetMode="External"/><Relationship Id="rId68" Type="http://schemas.openxmlformats.org/officeDocument/2006/relationships/hyperlink" Target="https://scsk12.sharepoint.com/:b:/r/sites/2020-21CurriculumMaps/Shared%20Documents/2020-21%20Curriculum%20Maps/RTI2%20Resources/Resource%20Guidebooks/Math/Math%20Strategies%20Resource%20Guide%2020-21%20pdf.pdf?csf=1&amp;web=1&amp;e=12WC24" TargetMode="External"/><Relationship Id="rId7" Type="http://schemas.openxmlformats.org/officeDocument/2006/relationships/hyperlink" Target="http://www.pngall.com/table-png" TargetMode="External"/><Relationship Id="rId71" Type="http://schemas.openxmlformats.org/officeDocument/2006/relationships/image" Target="../media/image35.png"/><Relationship Id="rId2" Type="http://schemas.openxmlformats.org/officeDocument/2006/relationships/audio" Target="../media/media1.m4a"/><Relationship Id="rId16" Type="http://schemas.openxmlformats.org/officeDocument/2006/relationships/image" Target="../media/image7.jpeg"/><Relationship Id="rId29" Type="http://schemas.openxmlformats.org/officeDocument/2006/relationships/hyperlink" Target="https://www.vexels.com/png-svg/preview/128313/note-book-flat-icon" TargetMode="External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hyperlink" Target="https://pixabay.com/de/vectors/b%C3%BCcherregal-leer-design-regal-2907509/" TargetMode="External"/><Relationship Id="rId24" Type="http://schemas.openxmlformats.org/officeDocument/2006/relationships/image" Target="../media/image11.jpeg"/><Relationship Id="rId32" Type="http://schemas.openxmlformats.org/officeDocument/2006/relationships/hyperlink" Target="https://4vector.com/free-vector/spiral-bound-book-98486" TargetMode="External"/><Relationship Id="rId37" Type="http://schemas.openxmlformats.org/officeDocument/2006/relationships/image" Target="../media/image16.png"/><Relationship Id="rId40" Type="http://schemas.openxmlformats.org/officeDocument/2006/relationships/hyperlink" Target="https://pixabay.com/en/gold-screws-label-sign-153031/" TargetMode="External"/><Relationship Id="rId45" Type="http://schemas.openxmlformats.org/officeDocument/2006/relationships/hyperlink" Target="https://www.teacher-toolbox.com/" TargetMode="External"/><Relationship Id="rId53" Type="http://schemas.openxmlformats.org/officeDocument/2006/relationships/image" Target="../media/image24.png"/><Relationship Id="rId58" Type="http://schemas.openxmlformats.org/officeDocument/2006/relationships/hyperlink" Target="http://www.clipartpanda.com/categories/statistics-20clipart" TargetMode="External"/><Relationship Id="rId66" Type="http://schemas.openxmlformats.org/officeDocument/2006/relationships/hyperlink" Target="https://schools.scsk12.org/oakshire-es" TargetMode="External"/><Relationship Id="rId5" Type="http://schemas.openxmlformats.org/officeDocument/2006/relationships/image" Target="../media/image1.jpeg"/><Relationship Id="rId15" Type="http://schemas.openxmlformats.org/officeDocument/2006/relationships/hyperlink" Target="https://www.decorpad.com/bookmark.htm?bookmarkId=43183" TargetMode="External"/><Relationship Id="rId23" Type="http://schemas.openxmlformats.org/officeDocument/2006/relationships/hyperlink" Target="http://weheartit.com/entry/group/48386077" TargetMode="External"/><Relationship Id="rId28" Type="http://schemas.openxmlformats.org/officeDocument/2006/relationships/image" Target="../media/image13.png"/><Relationship Id="rId36" Type="http://schemas.openxmlformats.org/officeDocument/2006/relationships/hyperlink" Target="http://www.tumblr.com/tagged/teenger" TargetMode="External"/><Relationship Id="rId49" Type="http://schemas.openxmlformats.org/officeDocument/2006/relationships/hyperlink" Target="http://pilotfire.com/three-factors-for-finding-flow/" TargetMode="External"/><Relationship Id="rId57" Type="http://schemas.openxmlformats.org/officeDocument/2006/relationships/image" Target="../media/image27.jpeg"/><Relationship Id="rId61" Type="http://schemas.openxmlformats.org/officeDocument/2006/relationships/hyperlink" Target="https://scsk12.sharepoint.com/:b:/r/sites/2020-21CurriculumMaps/Shared%20Documents/2020-21%20Curriculum%20Maps/RTI2%20Resources/2020-21%20RTI2%20District%20Implementation%20Guide/DIG%20RTI2%2020-21%20Final.pdf?csf=1&amp;web=1&amp;e=WY794N" TargetMode="External"/><Relationship Id="rId10" Type="http://schemas.openxmlformats.org/officeDocument/2006/relationships/image" Target="../media/image4.png"/><Relationship Id="rId19" Type="http://schemas.openxmlformats.org/officeDocument/2006/relationships/hyperlink" Target="https://wallpapersafari.com/navy-and-white-wallpaper/" TargetMode="External"/><Relationship Id="rId31" Type="http://schemas.openxmlformats.org/officeDocument/2006/relationships/image" Target="../media/image14.png"/><Relationship Id="rId44" Type="http://schemas.openxmlformats.org/officeDocument/2006/relationships/hyperlink" Target="http://www.pngall.com/laptop-png" TargetMode="External"/><Relationship Id="rId52" Type="http://schemas.openxmlformats.org/officeDocument/2006/relationships/image" Target="../media/image23.png"/><Relationship Id="rId60" Type="http://schemas.openxmlformats.org/officeDocument/2006/relationships/image" Target="../media/image28.png"/><Relationship Id="rId65" Type="http://schemas.openxmlformats.org/officeDocument/2006/relationships/image" Target="../media/image3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://pngimg.com/imgs/furniture/carpet/" TargetMode="External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hyperlink" Target="http://www.scsk12.org/ci/uploads/rti/2017-18_SCS_RTI2_District_Implementation_Guide.pdf?PID=1257" TargetMode="External"/><Relationship Id="rId30" Type="http://schemas.openxmlformats.org/officeDocument/2006/relationships/hyperlink" Target="https://www.tn.gov/content/dam/tn/education/special-education/rti/rti2_manual.pdf" TargetMode="External"/><Relationship Id="rId35" Type="http://schemas.openxmlformats.org/officeDocument/2006/relationships/image" Target="../media/image15.png"/><Relationship Id="rId43" Type="http://schemas.openxmlformats.org/officeDocument/2006/relationships/image" Target="../media/image18.png"/><Relationship Id="rId48" Type="http://schemas.openxmlformats.org/officeDocument/2006/relationships/image" Target="../media/image21.png"/><Relationship Id="rId56" Type="http://schemas.openxmlformats.org/officeDocument/2006/relationships/hyperlink" Target="https://www.rubylane.com/item/195824-JPx204231/Weeping-Gold-Miniature-Elephant-Figurine-Trunk" TargetMode="External"/><Relationship Id="rId64" Type="http://schemas.openxmlformats.org/officeDocument/2006/relationships/image" Target="../media/image30.png"/><Relationship Id="rId69" Type="http://schemas.openxmlformats.org/officeDocument/2006/relationships/image" Target="../media/image33.png"/><Relationship Id="rId8" Type="http://schemas.openxmlformats.org/officeDocument/2006/relationships/image" Target="../media/image3.png"/><Relationship Id="rId51" Type="http://schemas.openxmlformats.org/officeDocument/2006/relationships/hyperlink" Target="http://www.sketchuptexture.com/search/label/CUT%20OUT%20TREES" TargetMode="External"/><Relationship Id="rId3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17" Type="http://schemas.openxmlformats.org/officeDocument/2006/relationships/hyperlink" Target="https://www.vectorstock.com/royalty-free-vector/seamless-pattern-white-polka-dots-navy-background-vector-1313774" TargetMode="External"/><Relationship Id="rId25" Type="http://schemas.openxmlformats.org/officeDocument/2006/relationships/image" Target="../media/image12.png"/><Relationship Id="rId33" Type="http://schemas.openxmlformats.org/officeDocument/2006/relationships/hyperlink" Target="https://scsk12.sharepoint.com/:b:/r/sites/2020-21CurriculumMaps/Shared%20Documents/2020-21%20Curriculum%20Maps/RTI2%20Resources/RTI2%20Top%2010%20Expectations/Top%2010%20Expectations%20Final.pdf?csf=1&amp;web=1&amp;e=64jEz7" TargetMode="External"/><Relationship Id="rId38" Type="http://schemas.openxmlformats.org/officeDocument/2006/relationships/image" Target="../media/image17.png"/><Relationship Id="rId46" Type="http://schemas.openxmlformats.org/officeDocument/2006/relationships/image" Target="../media/image19.png"/><Relationship Id="rId59" Type="http://schemas.openxmlformats.org/officeDocument/2006/relationships/hyperlink" Target="https://www.tn.gov/content/dam/tn/education/special-education/dys/dyslexia_resource_guide.pdf" TargetMode="External"/><Relationship Id="rId67" Type="http://schemas.openxmlformats.org/officeDocument/2006/relationships/image" Target="../media/image32.png"/><Relationship Id="rId20" Type="http://schemas.openxmlformats.org/officeDocument/2006/relationships/image" Target="../media/image9.jpeg"/><Relationship Id="rId41" Type="http://schemas.openxmlformats.org/officeDocument/2006/relationships/hyperlink" Target="mailto:StreeterLR@scsk12.org?subject=Intervention%20Question/Concern" TargetMode="External"/><Relationship Id="rId54" Type="http://schemas.openxmlformats.org/officeDocument/2006/relationships/image" Target="../media/image25.jpg"/><Relationship Id="rId62" Type="http://schemas.openxmlformats.org/officeDocument/2006/relationships/image" Target="../media/image29.png"/><Relationship Id="rId70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C292FBF9-A123-4BE1-AA3B-A20D60CB7E31}"/>
              </a:ext>
            </a:extLst>
          </p:cNvPr>
          <p:cNvGrpSpPr/>
          <p:nvPr/>
        </p:nvGrpSpPr>
        <p:grpSpPr>
          <a:xfrm>
            <a:off x="6419" y="0"/>
            <a:ext cx="12576817" cy="6858000"/>
            <a:chOff x="0" y="0"/>
            <a:chExt cx="12537717" cy="6858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9E7764-CA91-4CBE-8C10-B37B4EA4990D}"/>
                </a:ext>
              </a:extLst>
            </p:cNvPr>
            <p:cNvGrpSpPr/>
            <p:nvPr/>
          </p:nvGrpSpPr>
          <p:grpSpPr>
            <a:xfrm>
              <a:off x="0" y="0"/>
              <a:ext cx="12537717" cy="6858000"/>
              <a:chOff x="-2" y="-131735"/>
              <a:chExt cx="12537717" cy="685800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58959AAB-AE16-49B2-8A6F-5E38FDBDB432}"/>
                  </a:ext>
                </a:extLst>
              </p:cNvPr>
              <p:cNvGrpSpPr/>
              <p:nvPr/>
            </p:nvGrpSpPr>
            <p:grpSpPr>
              <a:xfrm>
                <a:off x="-2" y="-131735"/>
                <a:ext cx="12192000" cy="6858000"/>
                <a:chOff x="0" y="-128212"/>
                <a:chExt cx="12192000" cy="6858000"/>
              </a:xfrm>
            </p:grpSpPr>
            <p:pic>
              <p:nvPicPr>
                <p:cNvPr id="5" name="Picture 4" descr="A picture containing building, floor, door, brick&#10;&#10;Description automatically generated">
                  <a:extLst>
                    <a:ext uri="{FF2B5EF4-FFF2-40B4-BE49-F238E27FC236}">
                      <a16:creationId xmlns:a16="http://schemas.microsoft.com/office/drawing/2014/main" id="{29512F5C-B0AF-47A0-A473-B4B20E4640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-128212"/>
                  <a:ext cx="12192000" cy="6858000"/>
                </a:xfrm>
                <a:prstGeom prst="rect">
                  <a:avLst/>
                </a:prstGeom>
              </p:spPr>
            </p:pic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2D7ABD1-F03E-48C0-BCA6-975396CF840B}"/>
                    </a:ext>
                  </a:extLst>
                </p:cNvPr>
                <p:cNvSpPr/>
                <p:nvPr/>
              </p:nvSpPr>
              <p:spPr>
                <a:xfrm>
                  <a:off x="311021" y="121252"/>
                  <a:ext cx="4389546" cy="260207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76200" cap="rnd">
                  <a:solidFill>
                    <a:schemeClr val="bg1">
                      <a:lumMod val="65000"/>
                    </a:schemeClr>
                  </a:solidFill>
                  <a:prstDash val="solid"/>
                  <a:extLst>
                    <a:ext uri="{C807C97D-BFC1-408E-A445-0C87EB9F89A2}">
                      <ask:lineSketchStyleProps xmlns="" xmlns:ask="http://schemas.microsoft.com/office/drawing/2018/sketchyshapes" sd="1219033472">
                        <a:custGeom>
                          <a:avLst/>
                          <a:gdLst>
                            <a:gd name="connsiteX0" fmla="*/ 0 w 6134100"/>
                            <a:gd name="connsiteY0" fmla="*/ 0 h 3608452"/>
                            <a:gd name="connsiteX1" fmla="*/ 434963 w 6134100"/>
                            <a:gd name="connsiteY1" fmla="*/ 0 h 3608452"/>
                            <a:gd name="connsiteX2" fmla="*/ 992609 w 6134100"/>
                            <a:gd name="connsiteY2" fmla="*/ 0 h 3608452"/>
                            <a:gd name="connsiteX3" fmla="*/ 1611595 w 6134100"/>
                            <a:gd name="connsiteY3" fmla="*/ 0 h 3608452"/>
                            <a:gd name="connsiteX4" fmla="*/ 1985218 w 6134100"/>
                            <a:gd name="connsiteY4" fmla="*/ 0 h 3608452"/>
                            <a:gd name="connsiteX5" fmla="*/ 2358840 w 6134100"/>
                            <a:gd name="connsiteY5" fmla="*/ 0 h 3608452"/>
                            <a:gd name="connsiteX6" fmla="*/ 3039168 w 6134100"/>
                            <a:gd name="connsiteY6" fmla="*/ 0 h 3608452"/>
                            <a:gd name="connsiteX7" fmla="*/ 3596813 w 6134100"/>
                            <a:gd name="connsiteY7" fmla="*/ 0 h 3608452"/>
                            <a:gd name="connsiteX8" fmla="*/ 3970436 w 6134100"/>
                            <a:gd name="connsiteY8" fmla="*/ 0 h 3608452"/>
                            <a:gd name="connsiteX9" fmla="*/ 4528081 w 6134100"/>
                            <a:gd name="connsiteY9" fmla="*/ 0 h 3608452"/>
                            <a:gd name="connsiteX10" fmla="*/ 5208409 w 6134100"/>
                            <a:gd name="connsiteY10" fmla="*/ 0 h 3608452"/>
                            <a:gd name="connsiteX11" fmla="*/ 6134100 w 6134100"/>
                            <a:gd name="connsiteY11" fmla="*/ 0 h 3608452"/>
                            <a:gd name="connsiteX12" fmla="*/ 6134100 w 6134100"/>
                            <a:gd name="connsiteY12" fmla="*/ 479409 h 3608452"/>
                            <a:gd name="connsiteX13" fmla="*/ 6134100 w 6134100"/>
                            <a:gd name="connsiteY13" fmla="*/ 886648 h 3608452"/>
                            <a:gd name="connsiteX14" fmla="*/ 6134100 w 6134100"/>
                            <a:gd name="connsiteY14" fmla="*/ 1474310 h 3608452"/>
                            <a:gd name="connsiteX15" fmla="*/ 6134100 w 6134100"/>
                            <a:gd name="connsiteY15" fmla="*/ 1989804 h 3608452"/>
                            <a:gd name="connsiteX16" fmla="*/ 6134100 w 6134100"/>
                            <a:gd name="connsiteY16" fmla="*/ 2577466 h 3608452"/>
                            <a:gd name="connsiteX17" fmla="*/ 6134100 w 6134100"/>
                            <a:gd name="connsiteY17" fmla="*/ 3056874 h 3608452"/>
                            <a:gd name="connsiteX18" fmla="*/ 6134100 w 6134100"/>
                            <a:gd name="connsiteY18" fmla="*/ 3608452 h 3608452"/>
                            <a:gd name="connsiteX19" fmla="*/ 5576455 w 6134100"/>
                            <a:gd name="connsiteY19" fmla="*/ 3608452 h 3608452"/>
                            <a:gd name="connsiteX20" fmla="*/ 5018809 w 6134100"/>
                            <a:gd name="connsiteY20" fmla="*/ 3608452 h 3608452"/>
                            <a:gd name="connsiteX21" fmla="*/ 4645187 w 6134100"/>
                            <a:gd name="connsiteY21" fmla="*/ 3608452 h 3608452"/>
                            <a:gd name="connsiteX22" fmla="*/ 4087541 w 6134100"/>
                            <a:gd name="connsiteY22" fmla="*/ 3608452 h 3608452"/>
                            <a:gd name="connsiteX23" fmla="*/ 3591237 w 6134100"/>
                            <a:gd name="connsiteY23" fmla="*/ 3608452 h 3608452"/>
                            <a:gd name="connsiteX24" fmla="*/ 3094932 w 6134100"/>
                            <a:gd name="connsiteY24" fmla="*/ 3608452 h 3608452"/>
                            <a:gd name="connsiteX25" fmla="*/ 2598628 w 6134100"/>
                            <a:gd name="connsiteY25" fmla="*/ 3608452 h 3608452"/>
                            <a:gd name="connsiteX26" fmla="*/ 2102323 w 6134100"/>
                            <a:gd name="connsiteY26" fmla="*/ 3608452 h 3608452"/>
                            <a:gd name="connsiteX27" fmla="*/ 1483337 w 6134100"/>
                            <a:gd name="connsiteY27" fmla="*/ 3608452 h 3608452"/>
                            <a:gd name="connsiteX28" fmla="*/ 925691 w 6134100"/>
                            <a:gd name="connsiteY28" fmla="*/ 3608452 h 3608452"/>
                            <a:gd name="connsiteX29" fmla="*/ 552069 w 6134100"/>
                            <a:gd name="connsiteY29" fmla="*/ 3608452 h 3608452"/>
                            <a:gd name="connsiteX30" fmla="*/ 0 w 6134100"/>
                            <a:gd name="connsiteY30" fmla="*/ 3608452 h 3608452"/>
                            <a:gd name="connsiteX31" fmla="*/ 0 w 6134100"/>
                            <a:gd name="connsiteY31" fmla="*/ 3056874 h 3608452"/>
                            <a:gd name="connsiteX32" fmla="*/ 0 w 6134100"/>
                            <a:gd name="connsiteY32" fmla="*/ 2469212 h 3608452"/>
                            <a:gd name="connsiteX33" fmla="*/ 0 w 6134100"/>
                            <a:gd name="connsiteY33" fmla="*/ 2061973 h 3608452"/>
                            <a:gd name="connsiteX34" fmla="*/ 0 w 6134100"/>
                            <a:gd name="connsiteY34" fmla="*/ 1654733 h 3608452"/>
                            <a:gd name="connsiteX35" fmla="*/ 0 w 6134100"/>
                            <a:gd name="connsiteY35" fmla="*/ 1067071 h 3608452"/>
                            <a:gd name="connsiteX36" fmla="*/ 0 w 6134100"/>
                            <a:gd name="connsiteY36" fmla="*/ 659831 h 3608452"/>
                            <a:gd name="connsiteX37" fmla="*/ 0 w 6134100"/>
                            <a:gd name="connsiteY37" fmla="*/ 0 h 360845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</a:cxnLst>
                          <a:rect l="l" t="t" r="r" b="b"/>
                          <a:pathLst>
                            <a:path w="6134100" h="3608452" fill="none" extrusionOk="0">
                              <a:moveTo>
                                <a:pt x="0" y="0"/>
                              </a:moveTo>
                              <a:cubicBezTo>
                                <a:pt x="174181" y="-23881"/>
                                <a:pt x="272755" y="33501"/>
                                <a:pt x="434963" y="0"/>
                              </a:cubicBezTo>
                              <a:cubicBezTo>
                                <a:pt x="597171" y="-33501"/>
                                <a:pt x="784523" y="58024"/>
                                <a:pt x="992609" y="0"/>
                              </a:cubicBezTo>
                              <a:cubicBezTo>
                                <a:pt x="1200695" y="-58024"/>
                                <a:pt x="1444813" y="62162"/>
                                <a:pt x="1611595" y="0"/>
                              </a:cubicBezTo>
                              <a:cubicBezTo>
                                <a:pt x="1778377" y="-62162"/>
                                <a:pt x="1841957" y="7486"/>
                                <a:pt x="1985218" y="0"/>
                              </a:cubicBezTo>
                              <a:cubicBezTo>
                                <a:pt x="2128479" y="-7486"/>
                                <a:pt x="2187501" y="18355"/>
                                <a:pt x="2358840" y="0"/>
                              </a:cubicBezTo>
                              <a:cubicBezTo>
                                <a:pt x="2530179" y="-18355"/>
                                <a:pt x="2797576" y="10376"/>
                                <a:pt x="3039168" y="0"/>
                              </a:cubicBezTo>
                              <a:cubicBezTo>
                                <a:pt x="3280760" y="-10376"/>
                                <a:pt x="3463812" y="31113"/>
                                <a:pt x="3596813" y="0"/>
                              </a:cubicBezTo>
                              <a:cubicBezTo>
                                <a:pt x="3729814" y="-31113"/>
                                <a:pt x="3838045" y="35934"/>
                                <a:pt x="3970436" y="0"/>
                              </a:cubicBezTo>
                              <a:cubicBezTo>
                                <a:pt x="4102827" y="-35934"/>
                                <a:pt x="4300105" y="6759"/>
                                <a:pt x="4528081" y="0"/>
                              </a:cubicBezTo>
                              <a:cubicBezTo>
                                <a:pt x="4756057" y="-6759"/>
                                <a:pt x="4900740" y="1369"/>
                                <a:pt x="5208409" y="0"/>
                              </a:cubicBezTo>
                              <a:cubicBezTo>
                                <a:pt x="5516078" y="-1369"/>
                                <a:pt x="5838329" y="43863"/>
                                <a:pt x="6134100" y="0"/>
                              </a:cubicBezTo>
                              <a:cubicBezTo>
                                <a:pt x="6183618" y="227503"/>
                                <a:pt x="6124332" y="245768"/>
                                <a:pt x="6134100" y="479409"/>
                              </a:cubicBezTo>
                              <a:cubicBezTo>
                                <a:pt x="6143868" y="713050"/>
                                <a:pt x="6105898" y="713511"/>
                                <a:pt x="6134100" y="886648"/>
                              </a:cubicBezTo>
                              <a:cubicBezTo>
                                <a:pt x="6162302" y="1059785"/>
                                <a:pt x="6081831" y="1291527"/>
                                <a:pt x="6134100" y="1474310"/>
                              </a:cubicBezTo>
                              <a:cubicBezTo>
                                <a:pt x="6186369" y="1657093"/>
                                <a:pt x="6105937" y="1785698"/>
                                <a:pt x="6134100" y="1989804"/>
                              </a:cubicBezTo>
                              <a:cubicBezTo>
                                <a:pt x="6162263" y="2193910"/>
                                <a:pt x="6122336" y="2337176"/>
                                <a:pt x="6134100" y="2577466"/>
                              </a:cubicBezTo>
                              <a:cubicBezTo>
                                <a:pt x="6145864" y="2817756"/>
                                <a:pt x="6105488" y="2953823"/>
                                <a:pt x="6134100" y="3056874"/>
                              </a:cubicBezTo>
                              <a:cubicBezTo>
                                <a:pt x="6162712" y="3159925"/>
                                <a:pt x="6075945" y="3401680"/>
                                <a:pt x="6134100" y="3608452"/>
                              </a:cubicBezTo>
                              <a:cubicBezTo>
                                <a:pt x="5865309" y="3640010"/>
                                <a:pt x="5798940" y="3584990"/>
                                <a:pt x="5576455" y="3608452"/>
                              </a:cubicBezTo>
                              <a:cubicBezTo>
                                <a:pt x="5353971" y="3631914"/>
                                <a:pt x="5220978" y="3581387"/>
                                <a:pt x="5018809" y="3608452"/>
                              </a:cubicBezTo>
                              <a:cubicBezTo>
                                <a:pt x="4816640" y="3635517"/>
                                <a:pt x="4761748" y="3572494"/>
                                <a:pt x="4645187" y="3608452"/>
                              </a:cubicBezTo>
                              <a:cubicBezTo>
                                <a:pt x="4528626" y="3644410"/>
                                <a:pt x="4271313" y="3600950"/>
                                <a:pt x="4087541" y="3608452"/>
                              </a:cubicBezTo>
                              <a:cubicBezTo>
                                <a:pt x="3903769" y="3615954"/>
                                <a:pt x="3815293" y="3606935"/>
                                <a:pt x="3591237" y="3608452"/>
                              </a:cubicBezTo>
                              <a:cubicBezTo>
                                <a:pt x="3367181" y="3609969"/>
                                <a:pt x="3254066" y="3550620"/>
                                <a:pt x="3094932" y="3608452"/>
                              </a:cubicBezTo>
                              <a:cubicBezTo>
                                <a:pt x="2935799" y="3666284"/>
                                <a:pt x="2771173" y="3594500"/>
                                <a:pt x="2598628" y="3608452"/>
                              </a:cubicBezTo>
                              <a:cubicBezTo>
                                <a:pt x="2426083" y="3622404"/>
                                <a:pt x="2312759" y="3553873"/>
                                <a:pt x="2102323" y="3608452"/>
                              </a:cubicBezTo>
                              <a:cubicBezTo>
                                <a:pt x="1891888" y="3663031"/>
                                <a:pt x="1612258" y="3603146"/>
                                <a:pt x="1483337" y="3608452"/>
                              </a:cubicBezTo>
                              <a:cubicBezTo>
                                <a:pt x="1354416" y="3613758"/>
                                <a:pt x="1152370" y="3596952"/>
                                <a:pt x="925691" y="3608452"/>
                              </a:cubicBezTo>
                              <a:cubicBezTo>
                                <a:pt x="699012" y="3619952"/>
                                <a:pt x="661297" y="3563844"/>
                                <a:pt x="552069" y="3608452"/>
                              </a:cubicBezTo>
                              <a:cubicBezTo>
                                <a:pt x="442841" y="3653060"/>
                                <a:pt x="161991" y="3555118"/>
                                <a:pt x="0" y="3608452"/>
                              </a:cubicBezTo>
                              <a:cubicBezTo>
                                <a:pt x="-36036" y="3444935"/>
                                <a:pt x="65745" y="3235851"/>
                                <a:pt x="0" y="3056874"/>
                              </a:cubicBezTo>
                              <a:cubicBezTo>
                                <a:pt x="-65745" y="2877897"/>
                                <a:pt x="35711" y="2683800"/>
                                <a:pt x="0" y="2469212"/>
                              </a:cubicBezTo>
                              <a:cubicBezTo>
                                <a:pt x="-35711" y="2254624"/>
                                <a:pt x="29085" y="2262576"/>
                                <a:pt x="0" y="2061973"/>
                              </a:cubicBezTo>
                              <a:cubicBezTo>
                                <a:pt x="-29085" y="1861370"/>
                                <a:pt x="18205" y="1848195"/>
                                <a:pt x="0" y="1654733"/>
                              </a:cubicBezTo>
                              <a:cubicBezTo>
                                <a:pt x="-18205" y="1461271"/>
                                <a:pt x="5401" y="1200220"/>
                                <a:pt x="0" y="1067071"/>
                              </a:cubicBezTo>
                              <a:cubicBezTo>
                                <a:pt x="-5401" y="933922"/>
                                <a:pt x="16207" y="747239"/>
                                <a:pt x="0" y="659831"/>
                              </a:cubicBezTo>
                              <a:cubicBezTo>
                                <a:pt x="-16207" y="572423"/>
                                <a:pt x="9130" y="134410"/>
                                <a:pt x="0" y="0"/>
                              </a:cubicBezTo>
                              <a:close/>
                            </a:path>
                            <a:path w="6134100" h="3608452" stroke="0" extrusionOk="0">
                              <a:moveTo>
                                <a:pt x="0" y="0"/>
                              </a:moveTo>
                              <a:cubicBezTo>
                                <a:pt x="131270" y="-37324"/>
                                <a:pt x="284842" y="53446"/>
                                <a:pt x="496304" y="0"/>
                              </a:cubicBezTo>
                              <a:cubicBezTo>
                                <a:pt x="707766" y="-53446"/>
                                <a:pt x="764586" y="10410"/>
                                <a:pt x="869927" y="0"/>
                              </a:cubicBezTo>
                              <a:cubicBezTo>
                                <a:pt x="975268" y="-10410"/>
                                <a:pt x="1386340" y="74265"/>
                                <a:pt x="1550254" y="0"/>
                              </a:cubicBezTo>
                              <a:cubicBezTo>
                                <a:pt x="1714168" y="-74265"/>
                                <a:pt x="1859923" y="29182"/>
                                <a:pt x="2046559" y="0"/>
                              </a:cubicBezTo>
                              <a:cubicBezTo>
                                <a:pt x="2233196" y="-29182"/>
                                <a:pt x="2420631" y="13189"/>
                                <a:pt x="2542863" y="0"/>
                              </a:cubicBezTo>
                              <a:cubicBezTo>
                                <a:pt x="2665095" y="-13189"/>
                                <a:pt x="3026748" y="49381"/>
                                <a:pt x="3223191" y="0"/>
                              </a:cubicBezTo>
                              <a:cubicBezTo>
                                <a:pt x="3419634" y="-49381"/>
                                <a:pt x="3446541" y="38210"/>
                                <a:pt x="3658154" y="0"/>
                              </a:cubicBezTo>
                              <a:cubicBezTo>
                                <a:pt x="3869767" y="-38210"/>
                                <a:pt x="4045519" y="50683"/>
                                <a:pt x="4338482" y="0"/>
                              </a:cubicBezTo>
                              <a:cubicBezTo>
                                <a:pt x="4631445" y="-50683"/>
                                <a:pt x="4805491" y="68117"/>
                                <a:pt x="5018809" y="0"/>
                              </a:cubicBezTo>
                              <a:cubicBezTo>
                                <a:pt x="5232127" y="-68117"/>
                                <a:pt x="5387944" y="16871"/>
                                <a:pt x="5576455" y="0"/>
                              </a:cubicBezTo>
                              <a:cubicBezTo>
                                <a:pt x="5764966" y="-16871"/>
                                <a:pt x="5917917" y="54539"/>
                                <a:pt x="6134100" y="0"/>
                              </a:cubicBezTo>
                              <a:cubicBezTo>
                                <a:pt x="6180601" y="218751"/>
                                <a:pt x="6112929" y="298008"/>
                                <a:pt x="6134100" y="479409"/>
                              </a:cubicBezTo>
                              <a:cubicBezTo>
                                <a:pt x="6155271" y="660810"/>
                                <a:pt x="6130089" y="773037"/>
                                <a:pt x="6134100" y="886648"/>
                              </a:cubicBezTo>
                              <a:cubicBezTo>
                                <a:pt x="6138111" y="1000259"/>
                                <a:pt x="6129188" y="1268124"/>
                                <a:pt x="6134100" y="1402141"/>
                              </a:cubicBezTo>
                              <a:cubicBezTo>
                                <a:pt x="6139012" y="1536158"/>
                                <a:pt x="6132286" y="1665282"/>
                                <a:pt x="6134100" y="1917634"/>
                              </a:cubicBezTo>
                              <a:cubicBezTo>
                                <a:pt x="6135914" y="2169986"/>
                                <a:pt x="6133587" y="2230770"/>
                                <a:pt x="6134100" y="2433128"/>
                              </a:cubicBezTo>
                              <a:cubicBezTo>
                                <a:pt x="6134613" y="2635486"/>
                                <a:pt x="6089088" y="2834354"/>
                                <a:pt x="6134100" y="2984705"/>
                              </a:cubicBezTo>
                              <a:cubicBezTo>
                                <a:pt x="6179112" y="3135056"/>
                                <a:pt x="6126805" y="3416770"/>
                                <a:pt x="6134100" y="3608452"/>
                              </a:cubicBezTo>
                              <a:cubicBezTo>
                                <a:pt x="6006220" y="3676957"/>
                                <a:pt x="5813755" y="3585058"/>
                                <a:pt x="5515114" y="3608452"/>
                              </a:cubicBezTo>
                              <a:cubicBezTo>
                                <a:pt x="5216473" y="3631846"/>
                                <a:pt x="5196400" y="3572398"/>
                                <a:pt x="5080150" y="3608452"/>
                              </a:cubicBezTo>
                              <a:cubicBezTo>
                                <a:pt x="4963900" y="3644506"/>
                                <a:pt x="4694562" y="3595157"/>
                                <a:pt x="4399823" y="3608452"/>
                              </a:cubicBezTo>
                              <a:cubicBezTo>
                                <a:pt x="4105084" y="3621747"/>
                                <a:pt x="4093206" y="3584221"/>
                                <a:pt x="3842177" y="3608452"/>
                              </a:cubicBezTo>
                              <a:cubicBezTo>
                                <a:pt x="3591148" y="3632683"/>
                                <a:pt x="3508982" y="3559677"/>
                                <a:pt x="3407214" y="3608452"/>
                              </a:cubicBezTo>
                              <a:cubicBezTo>
                                <a:pt x="3305446" y="3657227"/>
                                <a:pt x="3103992" y="3578867"/>
                                <a:pt x="2849568" y="3608452"/>
                              </a:cubicBezTo>
                              <a:cubicBezTo>
                                <a:pt x="2595144" y="3638037"/>
                                <a:pt x="2567490" y="3564713"/>
                                <a:pt x="2475946" y="3608452"/>
                              </a:cubicBezTo>
                              <a:cubicBezTo>
                                <a:pt x="2384402" y="3652191"/>
                                <a:pt x="2245281" y="3570075"/>
                                <a:pt x="2102323" y="3608452"/>
                              </a:cubicBezTo>
                              <a:cubicBezTo>
                                <a:pt x="1959365" y="3646829"/>
                                <a:pt x="1787951" y="3545546"/>
                                <a:pt x="1544678" y="3608452"/>
                              </a:cubicBezTo>
                              <a:cubicBezTo>
                                <a:pt x="1301406" y="3671358"/>
                                <a:pt x="1204976" y="3570068"/>
                                <a:pt x="1109714" y="3608452"/>
                              </a:cubicBezTo>
                              <a:cubicBezTo>
                                <a:pt x="1014452" y="3646836"/>
                                <a:pt x="644954" y="3558785"/>
                                <a:pt x="490728" y="3608452"/>
                              </a:cubicBezTo>
                              <a:cubicBezTo>
                                <a:pt x="336502" y="3658119"/>
                                <a:pt x="208263" y="3588514"/>
                                <a:pt x="0" y="3608452"/>
                              </a:cubicBezTo>
                              <a:cubicBezTo>
                                <a:pt x="-7499" y="3389018"/>
                                <a:pt x="54576" y="3279544"/>
                                <a:pt x="0" y="3056874"/>
                              </a:cubicBezTo>
                              <a:cubicBezTo>
                                <a:pt x="-54576" y="2834204"/>
                                <a:pt x="29227" y="2686644"/>
                                <a:pt x="0" y="2505297"/>
                              </a:cubicBezTo>
                              <a:cubicBezTo>
                                <a:pt x="-29227" y="2323950"/>
                                <a:pt x="31997" y="2182822"/>
                                <a:pt x="0" y="2061973"/>
                              </a:cubicBezTo>
                              <a:cubicBezTo>
                                <a:pt x="-31997" y="1941124"/>
                                <a:pt x="43644" y="1745397"/>
                                <a:pt x="0" y="1510395"/>
                              </a:cubicBezTo>
                              <a:cubicBezTo>
                                <a:pt x="-43644" y="1275393"/>
                                <a:pt x="8130" y="1161426"/>
                                <a:pt x="0" y="922733"/>
                              </a:cubicBezTo>
                              <a:cubicBezTo>
                                <a:pt x="-8130" y="684040"/>
                                <a:pt x="2408" y="610425"/>
                                <a:pt x="0" y="443324"/>
                              </a:cubicBezTo>
                              <a:cubicBezTo>
                                <a:pt x="-2408" y="276223"/>
                                <a:pt x="27668" y="142309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030A4A1-77D8-4993-A88E-812B2D81F62B}"/>
                    </a:ext>
                  </a:extLst>
                </p:cNvPr>
                <p:cNvSpPr txBox="1"/>
                <p:nvPr/>
              </p:nvSpPr>
              <p:spPr>
                <a:xfrm>
                  <a:off x="4216400" y="3131512"/>
                  <a:ext cx="2024380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900"/>
                </a:p>
              </p:txBody>
            </p:sp>
          </p:grpSp>
          <p:pic>
            <p:nvPicPr>
              <p:cNvPr id="115" name="Picture 114" descr="A wooden bench&#10;&#10;Description automatically generated">
                <a:extLst>
                  <a:ext uri="{FF2B5EF4-FFF2-40B4-BE49-F238E27FC236}">
                    <a16:creationId xmlns:a16="http://schemas.microsoft.com/office/drawing/2014/main" id="{8590D3EA-6E44-4AE5-8CAE-404A6B927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tretch>
                <a:fillRect/>
              </a:stretch>
            </p:blipFill>
            <p:spPr>
              <a:xfrm>
                <a:off x="7655803" y="3921488"/>
                <a:ext cx="4147466" cy="1924362"/>
              </a:xfrm>
              <a:prstGeom prst="rect">
                <a:avLst/>
              </a:prstGeom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E080FB6-8372-4D9F-9E7C-B108362D5845}"/>
                  </a:ext>
                </a:extLst>
              </p:cNvPr>
              <p:cNvSpPr/>
              <p:nvPr/>
            </p:nvSpPr>
            <p:spPr>
              <a:xfrm>
                <a:off x="7539769" y="178070"/>
                <a:ext cx="4389546" cy="26020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76200" cap="rnd">
                <a:solidFill>
                  <a:schemeClr val="bg2">
                    <a:lumMod val="75000"/>
                  </a:schemeClr>
                </a:solidFill>
                <a:prstDash val="solid"/>
                <a:extLst>
                  <a:ext uri="{C807C97D-BFC1-408E-A445-0C87EB9F89A2}">
                    <ask:lineSketchStyleProps xmlns="" xmlns:ask="http://schemas.microsoft.com/office/drawing/2018/sketchyshapes" sd="1219033472">
                      <a:custGeom>
                        <a:avLst/>
                        <a:gdLst>
                          <a:gd name="connsiteX0" fmla="*/ 0 w 6134100"/>
                          <a:gd name="connsiteY0" fmla="*/ 0 h 3608452"/>
                          <a:gd name="connsiteX1" fmla="*/ 434963 w 6134100"/>
                          <a:gd name="connsiteY1" fmla="*/ 0 h 3608452"/>
                          <a:gd name="connsiteX2" fmla="*/ 992609 w 6134100"/>
                          <a:gd name="connsiteY2" fmla="*/ 0 h 3608452"/>
                          <a:gd name="connsiteX3" fmla="*/ 1611595 w 6134100"/>
                          <a:gd name="connsiteY3" fmla="*/ 0 h 3608452"/>
                          <a:gd name="connsiteX4" fmla="*/ 1985218 w 6134100"/>
                          <a:gd name="connsiteY4" fmla="*/ 0 h 3608452"/>
                          <a:gd name="connsiteX5" fmla="*/ 2358840 w 6134100"/>
                          <a:gd name="connsiteY5" fmla="*/ 0 h 3608452"/>
                          <a:gd name="connsiteX6" fmla="*/ 3039168 w 6134100"/>
                          <a:gd name="connsiteY6" fmla="*/ 0 h 3608452"/>
                          <a:gd name="connsiteX7" fmla="*/ 3596813 w 6134100"/>
                          <a:gd name="connsiteY7" fmla="*/ 0 h 3608452"/>
                          <a:gd name="connsiteX8" fmla="*/ 3970436 w 6134100"/>
                          <a:gd name="connsiteY8" fmla="*/ 0 h 3608452"/>
                          <a:gd name="connsiteX9" fmla="*/ 4528081 w 6134100"/>
                          <a:gd name="connsiteY9" fmla="*/ 0 h 3608452"/>
                          <a:gd name="connsiteX10" fmla="*/ 5208409 w 6134100"/>
                          <a:gd name="connsiteY10" fmla="*/ 0 h 3608452"/>
                          <a:gd name="connsiteX11" fmla="*/ 6134100 w 6134100"/>
                          <a:gd name="connsiteY11" fmla="*/ 0 h 3608452"/>
                          <a:gd name="connsiteX12" fmla="*/ 6134100 w 6134100"/>
                          <a:gd name="connsiteY12" fmla="*/ 479409 h 3608452"/>
                          <a:gd name="connsiteX13" fmla="*/ 6134100 w 6134100"/>
                          <a:gd name="connsiteY13" fmla="*/ 886648 h 3608452"/>
                          <a:gd name="connsiteX14" fmla="*/ 6134100 w 6134100"/>
                          <a:gd name="connsiteY14" fmla="*/ 1474310 h 3608452"/>
                          <a:gd name="connsiteX15" fmla="*/ 6134100 w 6134100"/>
                          <a:gd name="connsiteY15" fmla="*/ 1989804 h 3608452"/>
                          <a:gd name="connsiteX16" fmla="*/ 6134100 w 6134100"/>
                          <a:gd name="connsiteY16" fmla="*/ 2577466 h 3608452"/>
                          <a:gd name="connsiteX17" fmla="*/ 6134100 w 6134100"/>
                          <a:gd name="connsiteY17" fmla="*/ 3056874 h 3608452"/>
                          <a:gd name="connsiteX18" fmla="*/ 6134100 w 6134100"/>
                          <a:gd name="connsiteY18" fmla="*/ 3608452 h 3608452"/>
                          <a:gd name="connsiteX19" fmla="*/ 5576455 w 6134100"/>
                          <a:gd name="connsiteY19" fmla="*/ 3608452 h 3608452"/>
                          <a:gd name="connsiteX20" fmla="*/ 5018809 w 6134100"/>
                          <a:gd name="connsiteY20" fmla="*/ 3608452 h 3608452"/>
                          <a:gd name="connsiteX21" fmla="*/ 4645187 w 6134100"/>
                          <a:gd name="connsiteY21" fmla="*/ 3608452 h 3608452"/>
                          <a:gd name="connsiteX22" fmla="*/ 4087541 w 6134100"/>
                          <a:gd name="connsiteY22" fmla="*/ 3608452 h 3608452"/>
                          <a:gd name="connsiteX23" fmla="*/ 3591237 w 6134100"/>
                          <a:gd name="connsiteY23" fmla="*/ 3608452 h 3608452"/>
                          <a:gd name="connsiteX24" fmla="*/ 3094932 w 6134100"/>
                          <a:gd name="connsiteY24" fmla="*/ 3608452 h 3608452"/>
                          <a:gd name="connsiteX25" fmla="*/ 2598628 w 6134100"/>
                          <a:gd name="connsiteY25" fmla="*/ 3608452 h 3608452"/>
                          <a:gd name="connsiteX26" fmla="*/ 2102323 w 6134100"/>
                          <a:gd name="connsiteY26" fmla="*/ 3608452 h 3608452"/>
                          <a:gd name="connsiteX27" fmla="*/ 1483337 w 6134100"/>
                          <a:gd name="connsiteY27" fmla="*/ 3608452 h 3608452"/>
                          <a:gd name="connsiteX28" fmla="*/ 925691 w 6134100"/>
                          <a:gd name="connsiteY28" fmla="*/ 3608452 h 3608452"/>
                          <a:gd name="connsiteX29" fmla="*/ 552069 w 6134100"/>
                          <a:gd name="connsiteY29" fmla="*/ 3608452 h 3608452"/>
                          <a:gd name="connsiteX30" fmla="*/ 0 w 6134100"/>
                          <a:gd name="connsiteY30" fmla="*/ 3608452 h 3608452"/>
                          <a:gd name="connsiteX31" fmla="*/ 0 w 6134100"/>
                          <a:gd name="connsiteY31" fmla="*/ 3056874 h 3608452"/>
                          <a:gd name="connsiteX32" fmla="*/ 0 w 6134100"/>
                          <a:gd name="connsiteY32" fmla="*/ 2469212 h 3608452"/>
                          <a:gd name="connsiteX33" fmla="*/ 0 w 6134100"/>
                          <a:gd name="connsiteY33" fmla="*/ 2061973 h 3608452"/>
                          <a:gd name="connsiteX34" fmla="*/ 0 w 6134100"/>
                          <a:gd name="connsiteY34" fmla="*/ 1654733 h 3608452"/>
                          <a:gd name="connsiteX35" fmla="*/ 0 w 6134100"/>
                          <a:gd name="connsiteY35" fmla="*/ 1067071 h 3608452"/>
                          <a:gd name="connsiteX36" fmla="*/ 0 w 6134100"/>
                          <a:gd name="connsiteY36" fmla="*/ 659831 h 3608452"/>
                          <a:gd name="connsiteX37" fmla="*/ 0 w 6134100"/>
                          <a:gd name="connsiteY37" fmla="*/ 0 h 36084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</a:cxnLst>
                        <a:rect l="l" t="t" r="r" b="b"/>
                        <a:pathLst>
                          <a:path w="6134100" h="3608452" fill="none" extrusionOk="0">
                            <a:moveTo>
                              <a:pt x="0" y="0"/>
                            </a:moveTo>
                            <a:cubicBezTo>
                              <a:pt x="174181" y="-23881"/>
                              <a:pt x="272755" y="33501"/>
                              <a:pt x="434963" y="0"/>
                            </a:cubicBezTo>
                            <a:cubicBezTo>
                              <a:pt x="597171" y="-33501"/>
                              <a:pt x="784523" y="58024"/>
                              <a:pt x="992609" y="0"/>
                            </a:cubicBezTo>
                            <a:cubicBezTo>
                              <a:pt x="1200695" y="-58024"/>
                              <a:pt x="1444813" y="62162"/>
                              <a:pt x="1611595" y="0"/>
                            </a:cubicBezTo>
                            <a:cubicBezTo>
                              <a:pt x="1778377" y="-62162"/>
                              <a:pt x="1841957" y="7486"/>
                              <a:pt x="1985218" y="0"/>
                            </a:cubicBezTo>
                            <a:cubicBezTo>
                              <a:pt x="2128479" y="-7486"/>
                              <a:pt x="2187501" y="18355"/>
                              <a:pt x="2358840" y="0"/>
                            </a:cubicBezTo>
                            <a:cubicBezTo>
                              <a:pt x="2530179" y="-18355"/>
                              <a:pt x="2797576" y="10376"/>
                              <a:pt x="3039168" y="0"/>
                            </a:cubicBezTo>
                            <a:cubicBezTo>
                              <a:pt x="3280760" y="-10376"/>
                              <a:pt x="3463812" y="31113"/>
                              <a:pt x="3596813" y="0"/>
                            </a:cubicBezTo>
                            <a:cubicBezTo>
                              <a:pt x="3729814" y="-31113"/>
                              <a:pt x="3838045" y="35934"/>
                              <a:pt x="3970436" y="0"/>
                            </a:cubicBezTo>
                            <a:cubicBezTo>
                              <a:pt x="4102827" y="-35934"/>
                              <a:pt x="4300105" y="6759"/>
                              <a:pt x="4528081" y="0"/>
                            </a:cubicBezTo>
                            <a:cubicBezTo>
                              <a:pt x="4756057" y="-6759"/>
                              <a:pt x="4900740" y="1369"/>
                              <a:pt x="5208409" y="0"/>
                            </a:cubicBezTo>
                            <a:cubicBezTo>
                              <a:pt x="5516078" y="-1369"/>
                              <a:pt x="5838329" y="43863"/>
                              <a:pt x="6134100" y="0"/>
                            </a:cubicBezTo>
                            <a:cubicBezTo>
                              <a:pt x="6183618" y="227503"/>
                              <a:pt x="6124332" y="245768"/>
                              <a:pt x="6134100" y="479409"/>
                            </a:cubicBezTo>
                            <a:cubicBezTo>
                              <a:pt x="6143868" y="713050"/>
                              <a:pt x="6105898" y="713511"/>
                              <a:pt x="6134100" y="886648"/>
                            </a:cubicBezTo>
                            <a:cubicBezTo>
                              <a:pt x="6162302" y="1059785"/>
                              <a:pt x="6081831" y="1291527"/>
                              <a:pt x="6134100" y="1474310"/>
                            </a:cubicBezTo>
                            <a:cubicBezTo>
                              <a:pt x="6186369" y="1657093"/>
                              <a:pt x="6105937" y="1785698"/>
                              <a:pt x="6134100" y="1989804"/>
                            </a:cubicBezTo>
                            <a:cubicBezTo>
                              <a:pt x="6162263" y="2193910"/>
                              <a:pt x="6122336" y="2337176"/>
                              <a:pt x="6134100" y="2577466"/>
                            </a:cubicBezTo>
                            <a:cubicBezTo>
                              <a:pt x="6145864" y="2817756"/>
                              <a:pt x="6105488" y="2953823"/>
                              <a:pt x="6134100" y="3056874"/>
                            </a:cubicBezTo>
                            <a:cubicBezTo>
                              <a:pt x="6162712" y="3159925"/>
                              <a:pt x="6075945" y="3401680"/>
                              <a:pt x="6134100" y="3608452"/>
                            </a:cubicBezTo>
                            <a:cubicBezTo>
                              <a:pt x="5865309" y="3640010"/>
                              <a:pt x="5798940" y="3584990"/>
                              <a:pt x="5576455" y="3608452"/>
                            </a:cubicBezTo>
                            <a:cubicBezTo>
                              <a:pt x="5353971" y="3631914"/>
                              <a:pt x="5220978" y="3581387"/>
                              <a:pt x="5018809" y="3608452"/>
                            </a:cubicBezTo>
                            <a:cubicBezTo>
                              <a:pt x="4816640" y="3635517"/>
                              <a:pt x="4761748" y="3572494"/>
                              <a:pt x="4645187" y="3608452"/>
                            </a:cubicBezTo>
                            <a:cubicBezTo>
                              <a:pt x="4528626" y="3644410"/>
                              <a:pt x="4271313" y="3600950"/>
                              <a:pt x="4087541" y="3608452"/>
                            </a:cubicBezTo>
                            <a:cubicBezTo>
                              <a:pt x="3903769" y="3615954"/>
                              <a:pt x="3815293" y="3606935"/>
                              <a:pt x="3591237" y="3608452"/>
                            </a:cubicBezTo>
                            <a:cubicBezTo>
                              <a:pt x="3367181" y="3609969"/>
                              <a:pt x="3254066" y="3550620"/>
                              <a:pt x="3094932" y="3608452"/>
                            </a:cubicBezTo>
                            <a:cubicBezTo>
                              <a:pt x="2935799" y="3666284"/>
                              <a:pt x="2771173" y="3594500"/>
                              <a:pt x="2598628" y="3608452"/>
                            </a:cubicBezTo>
                            <a:cubicBezTo>
                              <a:pt x="2426083" y="3622404"/>
                              <a:pt x="2312759" y="3553873"/>
                              <a:pt x="2102323" y="3608452"/>
                            </a:cubicBezTo>
                            <a:cubicBezTo>
                              <a:pt x="1891888" y="3663031"/>
                              <a:pt x="1612258" y="3603146"/>
                              <a:pt x="1483337" y="3608452"/>
                            </a:cubicBezTo>
                            <a:cubicBezTo>
                              <a:pt x="1354416" y="3613758"/>
                              <a:pt x="1152370" y="3596952"/>
                              <a:pt x="925691" y="3608452"/>
                            </a:cubicBezTo>
                            <a:cubicBezTo>
                              <a:pt x="699012" y="3619952"/>
                              <a:pt x="661297" y="3563844"/>
                              <a:pt x="552069" y="3608452"/>
                            </a:cubicBezTo>
                            <a:cubicBezTo>
                              <a:pt x="442841" y="3653060"/>
                              <a:pt x="161991" y="3555118"/>
                              <a:pt x="0" y="3608452"/>
                            </a:cubicBezTo>
                            <a:cubicBezTo>
                              <a:pt x="-36036" y="3444935"/>
                              <a:pt x="65745" y="3235851"/>
                              <a:pt x="0" y="3056874"/>
                            </a:cubicBezTo>
                            <a:cubicBezTo>
                              <a:pt x="-65745" y="2877897"/>
                              <a:pt x="35711" y="2683800"/>
                              <a:pt x="0" y="2469212"/>
                            </a:cubicBezTo>
                            <a:cubicBezTo>
                              <a:pt x="-35711" y="2254624"/>
                              <a:pt x="29085" y="2262576"/>
                              <a:pt x="0" y="2061973"/>
                            </a:cubicBezTo>
                            <a:cubicBezTo>
                              <a:pt x="-29085" y="1861370"/>
                              <a:pt x="18205" y="1848195"/>
                              <a:pt x="0" y="1654733"/>
                            </a:cubicBezTo>
                            <a:cubicBezTo>
                              <a:pt x="-18205" y="1461271"/>
                              <a:pt x="5401" y="1200220"/>
                              <a:pt x="0" y="1067071"/>
                            </a:cubicBezTo>
                            <a:cubicBezTo>
                              <a:pt x="-5401" y="933922"/>
                              <a:pt x="16207" y="747239"/>
                              <a:pt x="0" y="659831"/>
                            </a:cubicBezTo>
                            <a:cubicBezTo>
                              <a:pt x="-16207" y="572423"/>
                              <a:pt x="9130" y="134410"/>
                              <a:pt x="0" y="0"/>
                            </a:cubicBezTo>
                            <a:close/>
                          </a:path>
                          <a:path w="6134100" h="3608452" stroke="0" extrusionOk="0">
                            <a:moveTo>
                              <a:pt x="0" y="0"/>
                            </a:moveTo>
                            <a:cubicBezTo>
                              <a:pt x="131270" y="-37324"/>
                              <a:pt x="284842" y="53446"/>
                              <a:pt x="496304" y="0"/>
                            </a:cubicBezTo>
                            <a:cubicBezTo>
                              <a:pt x="707766" y="-53446"/>
                              <a:pt x="764586" y="10410"/>
                              <a:pt x="869927" y="0"/>
                            </a:cubicBezTo>
                            <a:cubicBezTo>
                              <a:pt x="975268" y="-10410"/>
                              <a:pt x="1386340" y="74265"/>
                              <a:pt x="1550254" y="0"/>
                            </a:cubicBezTo>
                            <a:cubicBezTo>
                              <a:pt x="1714168" y="-74265"/>
                              <a:pt x="1859923" y="29182"/>
                              <a:pt x="2046559" y="0"/>
                            </a:cubicBezTo>
                            <a:cubicBezTo>
                              <a:pt x="2233196" y="-29182"/>
                              <a:pt x="2420631" y="13189"/>
                              <a:pt x="2542863" y="0"/>
                            </a:cubicBezTo>
                            <a:cubicBezTo>
                              <a:pt x="2665095" y="-13189"/>
                              <a:pt x="3026748" y="49381"/>
                              <a:pt x="3223191" y="0"/>
                            </a:cubicBezTo>
                            <a:cubicBezTo>
                              <a:pt x="3419634" y="-49381"/>
                              <a:pt x="3446541" y="38210"/>
                              <a:pt x="3658154" y="0"/>
                            </a:cubicBezTo>
                            <a:cubicBezTo>
                              <a:pt x="3869767" y="-38210"/>
                              <a:pt x="4045519" y="50683"/>
                              <a:pt x="4338482" y="0"/>
                            </a:cubicBezTo>
                            <a:cubicBezTo>
                              <a:pt x="4631445" y="-50683"/>
                              <a:pt x="4805491" y="68117"/>
                              <a:pt x="5018809" y="0"/>
                            </a:cubicBezTo>
                            <a:cubicBezTo>
                              <a:pt x="5232127" y="-68117"/>
                              <a:pt x="5387944" y="16871"/>
                              <a:pt x="5576455" y="0"/>
                            </a:cubicBezTo>
                            <a:cubicBezTo>
                              <a:pt x="5764966" y="-16871"/>
                              <a:pt x="5917917" y="54539"/>
                              <a:pt x="6134100" y="0"/>
                            </a:cubicBezTo>
                            <a:cubicBezTo>
                              <a:pt x="6180601" y="218751"/>
                              <a:pt x="6112929" y="298008"/>
                              <a:pt x="6134100" y="479409"/>
                            </a:cubicBezTo>
                            <a:cubicBezTo>
                              <a:pt x="6155271" y="660810"/>
                              <a:pt x="6130089" y="773037"/>
                              <a:pt x="6134100" y="886648"/>
                            </a:cubicBezTo>
                            <a:cubicBezTo>
                              <a:pt x="6138111" y="1000259"/>
                              <a:pt x="6129188" y="1268124"/>
                              <a:pt x="6134100" y="1402141"/>
                            </a:cubicBezTo>
                            <a:cubicBezTo>
                              <a:pt x="6139012" y="1536158"/>
                              <a:pt x="6132286" y="1665282"/>
                              <a:pt x="6134100" y="1917634"/>
                            </a:cubicBezTo>
                            <a:cubicBezTo>
                              <a:pt x="6135914" y="2169986"/>
                              <a:pt x="6133587" y="2230770"/>
                              <a:pt x="6134100" y="2433128"/>
                            </a:cubicBezTo>
                            <a:cubicBezTo>
                              <a:pt x="6134613" y="2635486"/>
                              <a:pt x="6089088" y="2834354"/>
                              <a:pt x="6134100" y="2984705"/>
                            </a:cubicBezTo>
                            <a:cubicBezTo>
                              <a:pt x="6179112" y="3135056"/>
                              <a:pt x="6126805" y="3416770"/>
                              <a:pt x="6134100" y="3608452"/>
                            </a:cubicBezTo>
                            <a:cubicBezTo>
                              <a:pt x="6006220" y="3676957"/>
                              <a:pt x="5813755" y="3585058"/>
                              <a:pt x="5515114" y="3608452"/>
                            </a:cubicBezTo>
                            <a:cubicBezTo>
                              <a:pt x="5216473" y="3631846"/>
                              <a:pt x="5196400" y="3572398"/>
                              <a:pt x="5080150" y="3608452"/>
                            </a:cubicBezTo>
                            <a:cubicBezTo>
                              <a:pt x="4963900" y="3644506"/>
                              <a:pt x="4694562" y="3595157"/>
                              <a:pt x="4399823" y="3608452"/>
                            </a:cubicBezTo>
                            <a:cubicBezTo>
                              <a:pt x="4105084" y="3621747"/>
                              <a:pt x="4093206" y="3584221"/>
                              <a:pt x="3842177" y="3608452"/>
                            </a:cubicBezTo>
                            <a:cubicBezTo>
                              <a:pt x="3591148" y="3632683"/>
                              <a:pt x="3508982" y="3559677"/>
                              <a:pt x="3407214" y="3608452"/>
                            </a:cubicBezTo>
                            <a:cubicBezTo>
                              <a:pt x="3305446" y="3657227"/>
                              <a:pt x="3103992" y="3578867"/>
                              <a:pt x="2849568" y="3608452"/>
                            </a:cubicBezTo>
                            <a:cubicBezTo>
                              <a:pt x="2595144" y="3638037"/>
                              <a:pt x="2567490" y="3564713"/>
                              <a:pt x="2475946" y="3608452"/>
                            </a:cubicBezTo>
                            <a:cubicBezTo>
                              <a:pt x="2384402" y="3652191"/>
                              <a:pt x="2245281" y="3570075"/>
                              <a:pt x="2102323" y="3608452"/>
                            </a:cubicBezTo>
                            <a:cubicBezTo>
                              <a:pt x="1959365" y="3646829"/>
                              <a:pt x="1787951" y="3545546"/>
                              <a:pt x="1544678" y="3608452"/>
                            </a:cubicBezTo>
                            <a:cubicBezTo>
                              <a:pt x="1301406" y="3671358"/>
                              <a:pt x="1204976" y="3570068"/>
                              <a:pt x="1109714" y="3608452"/>
                            </a:cubicBezTo>
                            <a:cubicBezTo>
                              <a:pt x="1014452" y="3646836"/>
                              <a:pt x="644954" y="3558785"/>
                              <a:pt x="490728" y="3608452"/>
                            </a:cubicBezTo>
                            <a:cubicBezTo>
                              <a:pt x="336502" y="3658119"/>
                              <a:pt x="208263" y="3588514"/>
                              <a:pt x="0" y="3608452"/>
                            </a:cubicBezTo>
                            <a:cubicBezTo>
                              <a:pt x="-7499" y="3389018"/>
                              <a:pt x="54576" y="3279544"/>
                              <a:pt x="0" y="3056874"/>
                            </a:cubicBezTo>
                            <a:cubicBezTo>
                              <a:pt x="-54576" y="2834204"/>
                              <a:pt x="29227" y="2686644"/>
                              <a:pt x="0" y="2505297"/>
                            </a:cubicBezTo>
                            <a:cubicBezTo>
                              <a:pt x="-29227" y="2323950"/>
                              <a:pt x="31997" y="2182822"/>
                              <a:pt x="0" y="2061973"/>
                            </a:cubicBezTo>
                            <a:cubicBezTo>
                              <a:pt x="-31997" y="1941124"/>
                              <a:pt x="43644" y="1745397"/>
                              <a:pt x="0" y="1510395"/>
                            </a:cubicBezTo>
                            <a:cubicBezTo>
                              <a:pt x="-43644" y="1275393"/>
                              <a:pt x="8130" y="1161426"/>
                              <a:pt x="0" y="922733"/>
                            </a:cubicBezTo>
                            <a:cubicBezTo>
                              <a:pt x="-8130" y="684040"/>
                              <a:pt x="2408" y="610425"/>
                              <a:pt x="0" y="443324"/>
                            </a:cubicBezTo>
                            <a:cubicBezTo>
                              <a:pt x="-2408" y="276223"/>
                              <a:pt x="27668" y="14230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" name="Picture 25" descr="A close up of a rug&#10;&#10;Description automatically generated">
                <a:extLst>
                  <a:ext uri="{FF2B5EF4-FFF2-40B4-BE49-F238E27FC236}">
                    <a16:creationId xmlns:a16="http://schemas.microsoft.com/office/drawing/2014/main" id="{6C82F5A5-47A7-455C-B393-B115189B2E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9"/>
                  </a:ext>
                </a:extLst>
              </a:blip>
              <a:stretch>
                <a:fillRect/>
              </a:stretch>
            </p:blipFill>
            <p:spPr>
              <a:xfrm>
                <a:off x="817372" y="5364208"/>
                <a:ext cx="10557253" cy="1315722"/>
              </a:xfrm>
              <a:prstGeom prst="rect">
                <a:avLst/>
              </a:prstGeom>
            </p:spPr>
          </p:pic>
          <p:pic>
            <p:nvPicPr>
              <p:cNvPr id="22" name="Picture 21" descr="A picture containing furniture, table, building, shelf&#10;&#10;Description automatically generated">
                <a:extLst>
                  <a:ext uri="{FF2B5EF4-FFF2-40B4-BE49-F238E27FC236}">
                    <a16:creationId xmlns:a16="http://schemas.microsoft.com/office/drawing/2014/main" id="{598B7202-31E5-4E78-9236-A217B6B8C6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1"/>
                  </a:ext>
                </a:extLst>
              </a:blip>
              <a:srcRect t="35840"/>
              <a:stretch/>
            </p:blipFill>
            <p:spPr>
              <a:xfrm>
                <a:off x="4750346" y="1632258"/>
                <a:ext cx="2757125" cy="4074156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501BC81-EDC7-46BD-9320-70C3105AFA0C}"/>
                  </a:ext>
                </a:extLst>
              </p:cNvPr>
              <p:cNvSpPr/>
              <p:nvPr/>
            </p:nvSpPr>
            <p:spPr>
              <a:xfrm>
                <a:off x="8892969" y="172460"/>
                <a:ext cx="159580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:r>
                  <a:rPr lang="en-US" sz="36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accent4"/>
                    </a:solidFill>
                    <a:latin typeface="Berlin Sans FB Demi" panose="020E0802020502020306" pitchFamily="34" charset="0"/>
                  </a:rPr>
                  <a:t>RTI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ECF029B-DA4D-42B9-B4A2-D25E418D7DDC}"/>
                  </a:ext>
                </a:extLst>
              </p:cNvPr>
              <p:cNvSpPr/>
              <p:nvPr/>
            </p:nvSpPr>
            <p:spPr>
              <a:xfrm>
                <a:off x="10038533" y="209036"/>
                <a:ext cx="317716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:r>
                  <a:rPr lang="en-US" sz="2000" b="1" cap="none" spc="0" dirty="0">
                    <a:ln w="3175">
                      <a:solidFill>
                        <a:schemeClr val="tx1"/>
                      </a:solidFill>
                    </a:ln>
                    <a:solidFill>
                      <a:schemeClr val="accent4"/>
                    </a:solidFill>
                    <a:effectLst/>
                    <a:latin typeface="Berlin Sans FB Demi" panose="020E0802020502020306" pitchFamily="34" charset="0"/>
                  </a:rPr>
                  <a:t>2</a:t>
                </a:r>
              </a:p>
            </p:txBody>
          </p:sp>
          <p:pic>
            <p:nvPicPr>
              <p:cNvPr id="43" name="Picture 42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5DC66AFF-80E3-46F0-8F3A-87612FD72C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3"/>
                  </a:ext>
                </a:extLst>
              </a:blip>
              <a:srcRect r="24936"/>
              <a:stretch/>
            </p:blipFill>
            <p:spPr>
              <a:xfrm>
                <a:off x="353870" y="235801"/>
                <a:ext cx="1392601" cy="1344624"/>
              </a:xfrm>
              <a:prstGeom prst="rect">
                <a:avLst/>
              </a:prstGeom>
            </p:spPr>
          </p:pic>
          <p:pic>
            <p:nvPicPr>
              <p:cNvPr id="47" name="Picture 46" descr="A picture containing fabric&#10;&#10;Description automatically generated">
                <a:extLst>
                  <a:ext uri="{FF2B5EF4-FFF2-40B4-BE49-F238E27FC236}">
                    <a16:creationId xmlns:a16="http://schemas.microsoft.com/office/drawing/2014/main" id="{34BEB710-4A85-4440-A828-FB25AD47CB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5"/>
                  </a:ext>
                </a:extLst>
              </a:blip>
              <a:stretch>
                <a:fillRect/>
              </a:stretch>
            </p:blipFill>
            <p:spPr>
              <a:xfrm>
                <a:off x="10532031" y="247364"/>
                <a:ext cx="1309799" cy="1309799"/>
              </a:xfrm>
              <a:prstGeom prst="rect">
                <a:avLst/>
              </a:prstGeom>
            </p:spPr>
          </p:pic>
          <p:pic>
            <p:nvPicPr>
              <p:cNvPr id="49" name="Picture 48" descr="A picture containing blue, holding, standing, person&#10;&#10;Description automatically generated">
                <a:extLst>
                  <a:ext uri="{FF2B5EF4-FFF2-40B4-BE49-F238E27FC236}">
                    <a16:creationId xmlns:a16="http://schemas.microsoft.com/office/drawing/2014/main" id="{7F1F2097-2AC4-4E50-B3B9-62A8DB25FB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7"/>
                  </a:ext>
                </a:extLst>
              </a:blip>
              <a:srcRect b="7220"/>
              <a:stretch/>
            </p:blipFill>
            <p:spPr>
              <a:xfrm>
                <a:off x="7596321" y="247888"/>
                <a:ext cx="1340732" cy="1276111"/>
              </a:xfrm>
              <a:prstGeom prst="rect">
                <a:avLst/>
              </a:prstGeom>
            </p:spPr>
          </p:pic>
          <p:pic>
            <p:nvPicPr>
              <p:cNvPr id="51" name="Picture 50" descr="A close up of a fabric surface&#10;&#10;Description automatically generated">
                <a:extLst>
                  <a:ext uri="{FF2B5EF4-FFF2-40B4-BE49-F238E27FC236}">
                    <a16:creationId xmlns:a16="http://schemas.microsoft.com/office/drawing/2014/main" id="{4D8B3706-DE26-4ECE-A95B-171D43A696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9"/>
                  </a:ext>
                </a:extLst>
              </a:blip>
              <a:stretch>
                <a:fillRect/>
              </a:stretch>
            </p:blipFill>
            <p:spPr>
              <a:xfrm>
                <a:off x="3236275" y="247362"/>
                <a:ext cx="1392601" cy="1333063"/>
              </a:xfrm>
              <a:prstGeom prst="rect">
                <a:avLst/>
              </a:prstGeom>
            </p:spPr>
          </p:pic>
          <p:pic>
            <p:nvPicPr>
              <p:cNvPr id="53" name="Picture 52" descr="A picture containing building&#10;&#10;Description automatically generated">
                <a:extLst>
                  <a:ext uri="{FF2B5EF4-FFF2-40B4-BE49-F238E27FC236}">
                    <a16:creationId xmlns:a16="http://schemas.microsoft.com/office/drawing/2014/main" id="{BCA8A08B-440F-4DD2-A0D5-EF32B90509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21"/>
                  </a:ext>
                </a:extLst>
              </a:blip>
              <a:stretch>
                <a:fillRect/>
              </a:stretch>
            </p:blipFill>
            <p:spPr>
              <a:xfrm flipH="1">
                <a:off x="8937051" y="1291454"/>
                <a:ext cx="1635039" cy="870328"/>
              </a:xfrm>
              <a:prstGeom prst="rect">
                <a:avLst/>
              </a:prstGeom>
            </p:spPr>
          </p:pic>
          <p:pic>
            <p:nvPicPr>
              <p:cNvPr id="57" name="Picture 56" descr="A close up of a flower&#10;&#10;Description automatically generated">
                <a:extLst>
                  <a:ext uri="{FF2B5EF4-FFF2-40B4-BE49-F238E27FC236}">
                    <a16:creationId xmlns:a16="http://schemas.microsoft.com/office/drawing/2014/main" id="{146863BB-9974-4153-90EB-534DF57A45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23"/>
                  </a:ext>
                </a:extLst>
              </a:blip>
              <a:srcRect b="31482"/>
              <a:stretch/>
            </p:blipFill>
            <p:spPr>
              <a:xfrm>
                <a:off x="4481250" y="891271"/>
                <a:ext cx="3350303" cy="901167"/>
              </a:xfrm>
              <a:prstGeom prst="rect">
                <a:avLst/>
              </a:prstGeom>
            </p:spPr>
          </p:pic>
          <p:pic>
            <p:nvPicPr>
              <p:cNvPr id="45" name="Picture 44" descr="A picture containing drawing, fence&#10;&#10;Description automatically generated">
                <a:extLst>
                  <a:ext uri="{FF2B5EF4-FFF2-40B4-BE49-F238E27FC236}">
                    <a16:creationId xmlns:a16="http://schemas.microsoft.com/office/drawing/2014/main" id="{26029BFC-13C6-4B74-82E8-D89F3A436F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3"/>
                  </a:ext>
                </a:extLst>
              </a:blip>
              <a:srcRect r="4544"/>
              <a:stretch/>
            </p:blipFill>
            <p:spPr>
              <a:xfrm>
                <a:off x="1607066" y="1407811"/>
                <a:ext cx="1847314" cy="653311"/>
              </a:xfrm>
              <a:prstGeom prst="rect">
                <a:avLst/>
              </a:prstGeom>
            </p:spPr>
          </p:pic>
          <p:pic>
            <p:nvPicPr>
              <p:cNvPr id="63" name="Picture 62" descr="A picture containing computer, drawing&#10;&#10;Description automatically generated">
                <a:extLst>
                  <a:ext uri="{FF2B5EF4-FFF2-40B4-BE49-F238E27FC236}">
                    <a16:creationId xmlns:a16="http://schemas.microsoft.com/office/drawing/2014/main" id="{8BB55027-4720-488C-B078-25CBE439E1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26"/>
                  </a:ext>
                </a:extLst>
              </a:blip>
              <a:stretch>
                <a:fillRect/>
              </a:stretch>
            </p:blipFill>
            <p:spPr>
              <a:xfrm flipH="1">
                <a:off x="5009992" y="4243814"/>
                <a:ext cx="1846677" cy="978162"/>
              </a:xfrm>
              <a:prstGeom prst="rect">
                <a:avLst/>
              </a:prstGeom>
            </p:spPr>
          </p:pic>
          <p:pic>
            <p:nvPicPr>
              <p:cNvPr id="67" name="Picture 66" descr="A picture containing computer&#10;&#10;Description automatically generated">
                <a:hlinkClick r:id="rId27"/>
                <a:extLst>
                  <a:ext uri="{FF2B5EF4-FFF2-40B4-BE49-F238E27FC236}">
                    <a16:creationId xmlns:a16="http://schemas.microsoft.com/office/drawing/2014/main" id="{21F7AF5B-B347-43AD-BDA2-E11D9FA7BE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29"/>
                  </a:ext>
                </a:extLst>
              </a:blip>
              <a:stretch>
                <a:fillRect/>
              </a:stretch>
            </p:blipFill>
            <p:spPr>
              <a:xfrm>
                <a:off x="6507642" y="1838773"/>
                <a:ext cx="1036529" cy="1047512"/>
              </a:xfrm>
              <a:prstGeom prst="rect">
                <a:avLst/>
              </a:prstGeom>
            </p:spPr>
          </p:pic>
          <p:pic>
            <p:nvPicPr>
              <p:cNvPr id="69" name="Picture 68" descr="A picture containing computer&#10;&#10;Description automatically generated">
                <a:hlinkClick r:id="rId30"/>
                <a:extLst>
                  <a:ext uri="{FF2B5EF4-FFF2-40B4-BE49-F238E27FC236}">
                    <a16:creationId xmlns:a16="http://schemas.microsoft.com/office/drawing/2014/main" id="{1B17C8B5-E3CE-46B3-A6C0-BDE1B9D246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32"/>
                  </a:ext>
                </a:extLst>
              </a:blip>
              <a:stretch>
                <a:fillRect/>
              </a:stretch>
            </p:blipFill>
            <p:spPr>
              <a:xfrm>
                <a:off x="4986407" y="1862315"/>
                <a:ext cx="834239" cy="961759"/>
              </a:xfrm>
              <a:prstGeom prst="rect">
                <a:avLst/>
              </a:prstGeom>
            </p:spPr>
          </p:pic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DEACC4F-5405-4A2A-B381-405D850C884B}"/>
                  </a:ext>
                </a:extLst>
              </p:cNvPr>
              <p:cNvSpPr txBox="1"/>
              <p:nvPr/>
            </p:nvSpPr>
            <p:spPr>
              <a:xfrm>
                <a:off x="4947318" y="1912253"/>
                <a:ext cx="82354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RTI2</a:t>
                </a:r>
              </a:p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Framework</a:t>
                </a:r>
              </a:p>
              <a:p>
                <a:pPr algn="ctr"/>
                <a:r>
                  <a:rPr lang="en-US" sz="800" b="1" dirty="0">
                    <a:solidFill>
                      <a:schemeClr val="bg1"/>
                    </a:solidFill>
                  </a:rPr>
                  <a:t>and </a:t>
                </a:r>
              </a:p>
              <a:p>
                <a:pPr algn="ctr"/>
                <a:r>
                  <a:rPr lang="en-US" sz="800" b="1" dirty="0">
                    <a:solidFill>
                      <a:schemeClr val="bg1"/>
                    </a:solidFill>
                    <a:hlinkClick r:id="rId3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Exp</a:t>
                </a:r>
                <a:r>
                  <a:rPr lang="en-US" sz="600" b="1" dirty="0">
                    <a:solidFill>
                      <a:schemeClr val="bg1"/>
                    </a:solidFill>
                    <a:hlinkClick r:id="rId3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ectations</a:t>
                </a:r>
                <a:endParaRPr lang="en-US" sz="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D265A60-13C7-4244-9A65-AB16603836C5}"/>
                  </a:ext>
                </a:extLst>
              </p:cNvPr>
              <p:cNvSpPr txBox="1"/>
              <p:nvPr/>
            </p:nvSpPr>
            <p:spPr>
              <a:xfrm>
                <a:off x="6654390" y="1942583"/>
                <a:ext cx="79680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hlinkClick r:id="rId34" action="ppaction://hlinkfile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RTI2</a:t>
                </a:r>
                <a:endParaRPr lang="en-US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DATA</a:t>
                </a:r>
              </a:p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D.I.G.</a:t>
                </a:r>
              </a:p>
            </p:txBody>
          </p:sp>
          <p:pic>
            <p:nvPicPr>
              <p:cNvPr id="105" name="Picture 104" descr="A close up of a book&#10;&#10;Description automatically generated">
                <a:extLst>
                  <a:ext uri="{FF2B5EF4-FFF2-40B4-BE49-F238E27FC236}">
                    <a16:creationId xmlns:a16="http://schemas.microsoft.com/office/drawing/2014/main" id="{A1EDD2E3-5EF2-4C8D-AA09-5769DF6079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36"/>
                  </a:ext>
                </a:extLst>
              </a:blip>
              <a:stretch>
                <a:fillRect/>
              </a:stretch>
            </p:blipFill>
            <p:spPr>
              <a:xfrm>
                <a:off x="5046079" y="2965979"/>
                <a:ext cx="973604" cy="992237"/>
              </a:xfrm>
              <a:prstGeom prst="rect">
                <a:avLst/>
              </a:prstGeom>
            </p:spPr>
          </p:pic>
          <p:pic>
            <p:nvPicPr>
              <p:cNvPr id="107" name="Picture 106" descr="A close up of a book&#10;&#10;Description automatically generated">
                <a:extLst>
                  <a:ext uri="{FF2B5EF4-FFF2-40B4-BE49-F238E27FC236}">
                    <a16:creationId xmlns:a16="http://schemas.microsoft.com/office/drawing/2014/main" id="{8DAD9552-6278-4C03-82C6-B24ED75C10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36"/>
                  </a:ext>
                </a:extLst>
              </a:blip>
              <a:stretch>
                <a:fillRect/>
              </a:stretch>
            </p:blipFill>
            <p:spPr>
              <a:xfrm>
                <a:off x="6094172" y="2965979"/>
                <a:ext cx="1211463" cy="992237"/>
              </a:xfrm>
              <a:prstGeom prst="rect">
                <a:avLst/>
              </a:prstGeom>
            </p:spPr>
          </p:pic>
          <p:pic>
            <p:nvPicPr>
              <p:cNvPr id="111" name="Picture 110" descr="A picture containing computer, computer, table, desk&#10;&#10;Description automatically generated">
                <a:extLst>
                  <a:ext uri="{FF2B5EF4-FFF2-40B4-BE49-F238E27FC236}">
                    <a16:creationId xmlns:a16="http://schemas.microsoft.com/office/drawing/2014/main" id="{3EC0D90E-563B-4F70-8DA7-451028B7EC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print">
                <a:extLst>
                  <a:ext uri="{BEBA8EAE-BF5A-486C-A8C5-ECC9F3942E4B}">
                    <a14:imgProps xmlns:a14="http://schemas.microsoft.com/office/drawing/2010/main">
                      <a14:imgLayer r:embed="rId39">
                        <a14:imgEffect>
                          <a14:colorTemperature colorTemp="53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0"/>
                  </a:ext>
                </a:extLst>
              </a:blip>
              <a:stretch>
                <a:fillRect/>
              </a:stretch>
            </p:blipFill>
            <p:spPr>
              <a:xfrm>
                <a:off x="4761927" y="130279"/>
                <a:ext cx="2691452" cy="913205"/>
              </a:xfrm>
              <a:prstGeom prst="rect">
                <a:avLst/>
              </a:prstGeom>
            </p:spPr>
          </p:pic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440E4B9-C749-4DE8-B310-41DC3EADB98D}"/>
                  </a:ext>
                </a:extLst>
              </p:cNvPr>
              <p:cNvSpPr txBox="1"/>
              <p:nvPr/>
            </p:nvSpPr>
            <p:spPr>
              <a:xfrm>
                <a:off x="4637081" y="311047"/>
                <a:ext cx="302899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Berlin Sans FB Demi" panose="020E0802020502020306" pitchFamily="34" charset="0"/>
                  </a:rPr>
                  <a:t>Ms. </a:t>
                </a:r>
                <a:r>
                  <a:rPr lang="en-US" sz="1600" b="1" dirty="0">
                    <a:latin typeface="Berlin Sans FB Demi" panose="020E0802020502020306" pitchFamily="34" charset="0"/>
                    <a:hlinkClick r:id="rId41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Streeter’s</a:t>
                </a:r>
                <a:endParaRPr lang="en-US" sz="1600" b="1" dirty="0">
                  <a:latin typeface="Berlin Sans FB Demi" panose="020E0802020502020306" pitchFamily="34" charset="0"/>
                </a:endParaRPr>
              </a:p>
              <a:p>
                <a:pPr algn="ctr"/>
                <a:r>
                  <a:rPr lang="en-US" sz="1400" b="1" dirty="0">
                    <a:latin typeface="Berlin Sans FB Demi" panose="020E0802020502020306" pitchFamily="34" charset="0"/>
                  </a:rPr>
                  <a:t> Virtual Office</a:t>
                </a:r>
              </a:p>
            </p:txBody>
          </p:sp>
          <p:pic>
            <p:nvPicPr>
              <p:cNvPr id="95" name="Picture 94" descr="A screen shot of an open computer sitting on top of each other&#10;&#10;Description automatically generated">
                <a:hlinkClick r:id="rId42"/>
                <a:extLst>
                  <a:ext uri="{FF2B5EF4-FFF2-40B4-BE49-F238E27FC236}">
                    <a16:creationId xmlns:a16="http://schemas.microsoft.com/office/drawing/2014/main" id="{836908A6-D9AF-4152-BB68-6A0CBF017A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4"/>
                  </a:ext>
                </a:extLst>
              </a:blip>
              <a:stretch>
                <a:fillRect/>
              </a:stretch>
            </p:blipFill>
            <p:spPr>
              <a:xfrm flipH="1">
                <a:off x="8085277" y="2855573"/>
                <a:ext cx="1644259" cy="1644259"/>
              </a:xfrm>
              <a:prstGeom prst="rect">
                <a:avLst/>
              </a:prstGeom>
            </p:spPr>
          </p:pic>
          <p:pic>
            <p:nvPicPr>
              <p:cNvPr id="117" name="Picture 116" descr="A screen shot of an open computer sitting on top of each other&#10;&#10;Description automatically generated">
                <a:hlinkClick r:id="rId45"/>
                <a:extLst>
                  <a:ext uri="{FF2B5EF4-FFF2-40B4-BE49-F238E27FC236}">
                    <a16:creationId xmlns:a16="http://schemas.microsoft.com/office/drawing/2014/main" id="{65B5EF97-B19A-4A21-BC55-677A568F56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4"/>
                  </a:ext>
                </a:extLst>
              </a:blip>
              <a:stretch>
                <a:fillRect/>
              </a:stretch>
            </p:blipFill>
            <p:spPr>
              <a:xfrm flipH="1">
                <a:off x="9895708" y="2847988"/>
                <a:ext cx="1644259" cy="1644259"/>
              </a:xfrm>
              <a:prstGeom prst="rect">
                <a:avLst/>
              </a:prstGeom>
            </p:spPr>
          </p:pic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57FD798-C757-4B48-806A-40C130AA2926}"/>
                  </a:ext>
                </a:extLst>
              </p:cNvPr>
              <p:cNvSpPr txBox="1"/>
              <p:nvPr/>
            </p:nvSpPr>
            <p:spPr>
              <a:xfrm>
                <a:off x="8494753" y="3087192"/>
                <a:ext cx="9033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>
                    <a:solidFill>
                      <a:schemeClr val="bg1"/>
                    </a:solidFill>
                  </a:rPr>
                  <a:t>Illuminate </a:t>
                </a:r>
                <a:r>
                  <a:rPr lang="en-US" sz="1200" b="1" err="1">
                    <a:solidFill>
                      <a:schemeClr val="bg1"/>
                    </a:solidFill>
                  </a:rPr>
                  <a:t>Fastbridge</a:t>
                </a:r>
                <a:endParaRPr lang="en-US" sz="1050" b="1">
                  <a:solidFill>
                    <a:schemeClr val="bg1"/>
                  </a:solidFill>
                </a:endParaRPr>
              </a:p>
            </p:txBody>
          </p:sp>
          <p:pic>
            <p:nvPicPr>
              <p:cNvPr id="89" name="Picture 88" descr="A picture containing drawing, food&#10;&#10;Description automatically generated">
                <a:extLst>
                  <a:ext uri="{FF2B5EF4-FFF2-40B4-BE49-F238E27FC236}">
                    <a16:creationId xmlns:a16="http://schemas.microsoft.com/office/drawing/2014/main" id="{4F0726DE-3172-486D-AC5E-6D1161F84E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64422" y="3514194"/>
                <a:ext cx="345261" cy="345261"/>
              </a:xfrm>
              <a:prstGeom prst="rect">
                <a:avLst/>
              </a:prstGeom>
            </p:spPr>
          </p:pic>
          <p:pic>
            <p:nvPicPr>
              <p:cNvPr id="119" name="Picture 118">
                <a:extLst>
                  <a:ext uri="{FF2B5EF4-FFF2-40B4-BE49-F238E27FC236}">
                    <a16:creationId xmlns:a16="http://schemas.microsoft.com/office/drawing/2014/main" id="{35E49DE4-5F62-4C3F-B701-E0193D7715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7"/>
              <a:srcRect l="62692" t="19849" r="27202" b="72180"/>
              <a:stretch/>
            </p:blipFill>
            <p:spPr>
              <a:xfrm>
                <a:off x="10200988" y="3223767"/>
                <a:ext cx="1051027" cy="466358"/>
              </a:xfrm>
              <a:prstGeom prst="rect">
                <a:avLst/>
              </a:prstGeom>
            </p:spPr>
          </p:pic>
          <p:pic>
            <p:nvPicPr>
              <p:cNvPr id="133" name="Picture 132" descr="A stool in front of a wooden table&#10;&#10;Description automatically generated">
                <a:extLst>
                  <a:ext uri="{FF2B5EF4-FFF2-40B4-BE49-F238E27FC236}">
                    <a16:creationId xmlns:a16="http://schemas.microsoft.com/office/drawing/2014/main" id="{460376D5-9E6B-42DC-86C9-6DBFF4B98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9"/>
                  </a:ext>
                </a:extLst>
              </a:blip>
              <a:stretch>
                <a:fillRect/>
              </a:stretch>
            </p:blipFill>
            <p:spPr>
              <a:xfrm>
                <a:off x="9780677" y="4720634"/>
                <a:ext cx="2103764" cy="1666569"/>
              </a:xfrm>
              <a:prstGeom prst="rect">
                <a:avLst/>
              </a:prstGeom>
            </p:spPr>
          </p:pic>
          <p:pic>
            <p:nvPicPr>
              <p:cNvPr id="135" name="Picture 134" descr="A stool in front of a wooden table&#10;&#10;Description automatically generated">
                <a:extLst>
                  <a:ext uri="{FF2B5EF4-FFF2-40B4-BE49-F238E27FC236}">
                    <a16:creationId xmlns:a16="http://schemas.microsoft.com/office/drawing/2014/main" id="{5A19FE9A-D3FD-4289-9D21-A7D81073CE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9"/>
                  </a:ext>
                </a:extLst>
              </a:blip>
              <a:stretch>
                <a:fillRect/>
              </a:stretch>
            </p:blipFill>
            <p:spPr>
              <a:xfrm>
                <a:off x="7936326" y="4757758"/>
                <a:ext cx="2103764" cy="1505132"/>
              </a:xfrm>
              <a:prstGeom prst="rect">
                <a:avLst/>
              </a:prstGeom>
            </p:spPr>
          </p:pic>
          <p:pic>
            <p:nvPicPr>
              <p:cNvPr id="137" name="Picture 136" descr="A vase of flowers on a tree&#10;&#10;Description automatically generated">
                <a:extLst>
                  <a:ext uri="{FF2B5EF4-FFF2-40B4-BE49-F238E27FC236}">
                    <a16:creationId xmlns:a16="http://schemas.microsoft.com/office/drawing/2014/main" id="{90F66112-2FA2-49E0-8A61-A76FBF3E40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1"/>
                  </a:ext>
                </a:extLst>
              </a:blip>
              <a:stretch>
                <a:fillRect/>
              </a:stretch>
            </p:blipFill>
            <p:spPr>
              <a:xfrm>
                <a:off x="10966667" y="1651853"/>
                <a:ext cx="1571048" cy="4997313"/>
              </a:xfrm>
              <a:prstGeom prst="rect">
                <a:avLst/>
              </a:prstGeom>
            </p:spPr>
          </p:pic>
          <p:pic>
            <p:nvPicPr>
              <p:cNvPr id="73" name="Picture 72" descr="A wooden bench&#10;&#10;Description automatically generated">
                <a:extLst>
                  <a:ext uri="{FF2B5EF4-FFF2-40B4-BE49-F238E27FC236}">
                    <a16:creationId xmlns:a16="http://schemas.microsoft.com/office/drawing/2014/main" id="{69DC1141-D86D-436B-B44E-3804395E07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tretch>
                <a:fillRect/>
              </a:stretch>
            </p:blipFill>
            <p:spPr>
              <a:xfrm>
                <a:off x="506657" y="4022046"/>
                <a:ext cx="4147466" cy="1924362"/>
              </a:xfrm>
              <a:prstGeom prst="rect">
                <a:avLst/>
              </a:prstGeom>
            </p:spPr>
          </p:pic>
          <p:pic>
            <p:nvPicPr>
              <p:cNvPr id="81" name="Picture 80" descr="A screen shot of an open computer sitting on top of each other&#10;&#10;Description automatically generated">
                <a:hlinkClick r:id="rId42"/>
                <a:extLst>
                  <a:ext uri="{FF2B5EF4-FFF2-40B4-BE49-F238E27FC236}">
                    <a16:creationId xmlns:a16="http://schemas.microsoft.com/office/drawing/2014/main" id="{94A8C71C-7922-4AA8-B718-477AA40205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4"/>
                  </a:ext>
                </a:extLst>
              </a:blip>
              <a:stretch>
                <a:fillRect/>
              </a:stretch>
            </p:blipFill>
            <p:spPr>
              <a:xfrm flipH="1">
                <a:off x="1009082" y="2847206"/>
                <a:ext cx="1644259" cy="1644259"/>
              </a:xfrm>
              <a:prstGeom prst="rect">
                <a:avLst/>
              </a:prstGeom>
            </p:spPr>
          </p:pic>
          <p:pic>
            <p:nvPicPr>
              <p:cNvPr id="97" name="Picture 96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DC20BA2-9817-4E85-96DD-5A04639F43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95593" y="3367205"/>
                <a:ext cx="480294" cy="480294"/>
              </a:xfrm>
              <a:prstGeom prst="rect">
                <a:avLst/>
              </a:prstGeom>
            </p:spPr>
          </p:pic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4DE4EAE-790D-465E-AD44-58BF67BD7883}"/>
                  </a:ext>
                </a:extLst>
              </p:cNvPr>
              <p:cNvSpPr txBox="1"/>
              <p:nvPr/>
            </p:nvSpPr>
            <p:spPr>
              <a:xfrm>
                <a:off x="1272582" y="3123095"/>
                <a:ext cx="10895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</a:rPr>
                  <a:t>iReady</a:t>
                </a:r>
                <a:endParaRPr lang="en-US" sz="1400" b="1">
                  <a:solidFill>
                    <a:schemeClr val="bg1"/>
                  </a:solidFill>
                </a:endParaRPr>
              </a:p>
            </p:txBody>
          </p:sp>
          <p:pic>
            <p:nvPicPr>
              <p:cNvPr id="87" name="Picture 86" descr="A screen shot of an open computer sitting on top of each other&#10;&#10;Description automatically generated">
                <a:hlinkClick r:id="rId42"/>
                <a:extLst>
                  <a:ext uri="{FF2B5EF4-FFF2-40B4-BE49-F238E27FC236}">
                    <a16:creationId xmlns:a16="http://schemas.microsoft.com/office/drawing/2014/main" id="{7399D85F-EC7C-437B-BED1-A879285AFF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4"/>
                  </a:ext>
                </a:extLst>
              </a:blip>
              <a:stretch>
                <a:fillRect/>
              </a:stretch>
            </p:blipFill>
            <p:spPr>
              <a:xfrm flipH="1">
                <a:off x="2753045" y="2835954"/>
                <a:ext cx="1644259" cy="1644259"/>
              </a:xfrm>
              <a:prstGeom prst="rect">
                <a:avLst/>
              </a:prstGeom>
            </p:spPr>
          </p:pic>
          <p:pic>
            <p:nvPicPr>
              <p:cNvPr id="91" name="Picture 90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BC16C612-C8D4-4054-A037-CC17FE6680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8437" y="3153401"/>
                <a:ext cx="656215" cy="656215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AE701E04-0F97-4728-8194-F53779931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8650" y="1901131"/>
                <a:ext cx="937873" cy="884125"/>
              </a:xfrm>
              <a:prstGeom prst="rect">
                <a:avLst/>
              </a:prstGeom>
            </p:spPr>
          </p:pic>
          <p:pic>
            <p:nvPicPr>
              <p:cNvPr id="129" name="Picture 128" descr="A stool in front of a wooden table&#10;&#10;Description automatically generated">
                <a:extLst>
                  <a:ext uri="{FF2B5EF4-FFF2-40B4-BE49-F238E27FC236}">
                    <a16:creationId xmlns:a16="http://schemas.microsoft.com/office/drawing/2014/main" id="{1BBBED77-FD39-4A2C-AB8B-66A47EBEA9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9"/>
                  </a:ext>
                </a:extLst>
              </a:blip>
              <a:stretch>
                <a:fillRect/>
              </a:stretch>
            </p:blipFill>
            <p:spPr>
              <a:xfrm>
                <a:off x="2566508" y="4737425"/>
                <a:ext cx="2103764" cy="1505132"/>
              </a:xfrm>
              <a:prstGeom prst="rect">
                <a:avLst/>
              </a:prstGeom>
            </p:spPr>
          </p:pic>
          <p:pic>
            <p:nvPicPr>
              <p:cNvPr id="131" name="Picture 130" descr="A stool in front of a wooden table&#10;&#10;Description automatically generated">
                <a:extLst>
                  <a:ext uri="{FF2B5EF4-FFF2-40B4-BE49-F238E27FC236}">
                    <a16:creationId xmlns:a16="http://schemas.microsoft.com/office/drawing/2014/main" id="{40DB2DC1-0CAA-4126-994C-23B3C9052C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9"/>
                  </a:ext>
                </a:extLst>
              </a:blip>
              <a:stretch>
                <a:fillRect/>
              </a:stretch>
            </p:blipFill>
            <p:spPr>
              <a:xfrm>
                <a:off x="726537" y="4739058"/>
                <a:ext cx="2103764" cy="1505132"/>
              </a:xfrm>
              <a:prstGeom prst="rect">
                <a:avLst/>
              </a:prstGeom>
            </p:spPr>
          </p:pic>
        </p:grpSp>
        <p:pic>
          <p:nvPicPr>
            <p:cNvPr id="35" name="Picture 34" descr="A close up of a dinosaur&#10;&#10;Description automatically generated">
              <a:extLst>
                <a:ext uri="{FF2B5EF4-FFF2-40B4-BE49-F238E27FC236}">
                  <a16:creationId xmlns:a16="http://schemas.microsoft.com/office/drawing/2014/main" id="{A05C26C0-43D0-48AC-A7A6-2651E081A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6"/>
                </a:ext>
              </a:extLst>
            </a:blip>
            <a:stretch>
              <a:fillRect/>
            </a:stretch>
          </p:blipFill>
          <p:spPr>
            <a:xfrm>
              <a:off x="5849852" y="4253226"/>
              <a:ext cx="770181" cy="7701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7315A3-8B60-4B02-8D37-8E59BDF12AAD}"/>
                </a:ext>
              </a:extLst>
            </p:cNvPr>
            <p:cNvSpPr txBox="1"/>
            <p:nvPr/>
          </p:nvSpPr>
          <p:spPr>
            <a:xfrm>
              <a:off x="9282448" y="2338280"/>
              <a:ext cx="1116340" cy="553998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Berlin Sans FB Demi" panose="020E0802020502020306" pitchFamily="34" charset="0"/>
                </a:rPr>
                <a:t>Progress</a:t>
              </a:r>
            </a:p>
            <a:p>
              <a:pPr algn="ctr"/>
              <a:r>
                <a:rPr lang="en-US" sz="1400" dirty="0">
                  <a:latin typeface="Berlin Sans FB Demi" panose="020E0802020502020306" pitchFamily="34" charset="0"/>
                </a:rPr>
                <a:t>Monitoring</a:t>
              </a:r>
              <a:endParaRPr lang="en-US" sz="1050" dirty="0">
                <a:latin typeface="Berlin Sans FB Demi" panose="020E0802020502020306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1E6BF02-5A96-4EAC-82DD-8D95A5A5161F}"/>
                </a:ext>
              </a:extLst>
            </p:cNvPr>
            <p:cNvSpPr txBox="1"/>
            <p:nvPr/>
          </p:nvSpPr>
          <p:spPr>
            <a:xfrm>
              <a:off x="9227760" y="978081"/>
              <a:ext cx="1116340" cy="338554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Berlin Sans FB Demi" panose="020E0802020502020306" pitchFamily="34" charset="0"/>
                </a:rPr>
                <a:t>Data</a:t>
              </a:r>
              <a:endParaRPr lang="en-US" sz="1100" dirty="0">
                <a:latin typeface="Berlin Sans FB Demi" panose="020E0802020502020306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03D9CD-C564-4F9C-B539-3A828834A4CA}"/>
                </a:ext>
              </a:extLst>
            </p:cNvPr>
            <p:cNvSpPr txBox="1"/>
            <p:nvPr/>
          </p:nvSpPr>
          <p:spPr>
            <a:xfrm>
              <a:off x="1546468" y="1645813"/>
              <a:ext cx="1912640" cy="276999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Berlin Sans FB Demi" panose="020E0802020502020306" pitchFamily="34" charset="0"/>
                </a:rPr>
                <a:t>Dyslexia Resource Guide</a:t>
              </a:r>
              <a:endParaRPr lang="en-US" sz="1000" dirty="0">
                <a:latin typeface="Berlin Sans FB Demi" panose="020E0802020502020306" pitchFamily="34" charset="0"/>
              </a:endParaRPr>
            </a:p>
          </p:txBody>
        </p:sp>
        <p:pic>
          <p:nvPicPr>
            <p:cNvPr id="18" name="Picture 17" descr="A close up of a device&#10;&#10;Description automatically generated">
              <a:extLst>
                <a:ext uri="{FF2B5EF4-FFF2-40B4-BE49-F238E27FC236}">
                  <a16:creationId xmlns:a16="http://schemas.microsoft.com/office/drawing/2014/main" id="{4DA700E9-9CAB-4577-BFCA-01E54D77B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8"/>
                </a:ext>
              </a:extLst>
            </a:blip>
            <a:stretch>
              <a:fillRect/>
            </a:stretch>
          </p:blipFill>
          <p:spPr>
            <a:xfrm>
              <a:off x="9381630" y="1543511"/>
              <a:ext cx="821432" cy="65714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20" name="Picture 19">
              <a:hlinkClick r:id="rId59"/>
              <a:extLst>
                <a:ext uri="{FF2B5EF4-FFF2-40B4-BE49-F238E27FC236}">
                  <a16:creationId xmlns:a16="http://schemas.microsoft.com/office/drawing/2014/main" id="{942F2876-E320-41FE-8E4E-1B78012519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0"/>
            <a:srcRect l="32915" t="17283" r="35571" b="10283"/>
            <a:stretch/>
          </p:blipFill>
          <p:spPr>
            <a:xfrm>
              <a:off x="2090148" y="1922812"/>
              <a:ext cx="900814" cy="92872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pic>
        <p:nvPicPr>
          <p:cNvPr id="3074" name="Picture 2">
            <a:hlinkClick r:id="rId61"/>
            <a:extLst>
              <a:ext uri="{FF2B5EF4-FFF2-40B4-BE49-F238E27FC236}">
                <a16:creationId xmlns:a16="http://schemas.microsoft.com/office/drawing/2014/main" id="{2492B901-9B45-4813-9653-D909874FF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6906" y="1962082"/>
            <a:ext cx="1622758" cy="499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hlinkClick r:id="rId63"/>
          </p:cNvPr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489" y="720283"/>
            <a:ext cx="1123700" cy="93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014" y="370053"/>
            <a:ext cx="11461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>
            <a:hlinkClick r:id="rId66"/>
          </p:cNvPr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36" y="545854"/>
            <a:ext cx="1460583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68"/>
          </p:cNvPr>
          <p:cNvPicPr>
            <a:picLocks noChangeAspect="1" noChangeArrowheads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2" y="823143"/>
            <a:ext cx="1123700" cy="78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4" name="TextBox 253">
            <a:extLst>
              <a:ext uri="{FF2B5EF4-FFF2-40B4-BE49-F238E27FC236}">
                <a16:creationId xmlns:a16="http://schemas.microsoft.com/office/drawing/2014/main" id="{DF9EF74B-A44A-42CF-9AEE-1B4D5CA331F8}"/>
              </a:ext>
            </a:extLst>
          </p:cNvPr>
          <p:cNvSpPr txBox="1"/>
          <p:nvPr/>
        </p:nvSpPr>
        <p:spPr>
          <a:xfrm>
            <a:off x="414309" y="392528"/>
            <a:ext cx="1116340" cy="415498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Berlin Sans FB Demi" panose="020E0802020502020306" pitchFamily="34" charset="0"/>
              </a:rPr>
              <a:t>Math</a:t>
            </a:r>
          </a:p>
          <a:p>
            <a:pPr algn="ctr"/>
            <a:r>
              <a:rPr lang="en-US" sz="1050" dirty="0">
                <a:latin typeface="Berlin Sans FB Demi" panose="020E0802020502020306" pitchFamily="34" charset="0"/>
              </a:rPr>
              <a:t>Resource Guide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1D31F2-9AFE-455E-A396-DEA43F156E08}"/>
              </a:ext>
            </a:extLst>
      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9703713" y="3820128"/>
            <a:ext cx="312331" cy="366369"/>
          </a:xfrm>
          <a:prstGeom prst="rect">
            <a:avLst/>
          </a:prstGeom>
        </p:spPr>
      </p:pic>
      <p:pic>
        <p:nvPicPr>
          <p:cNvPr id="13" name="Welcome to Oakshire">
            <a:hlinkClick r:id="" action="ppaction://media"/>
            <a:extLst>
              <a:ext uri="{FF2B5EF4-FFF2-40B4-BE49-F238E27FC236}">
                <a16:creationId xmlns:a16="http://schemas.microsoft.com/office/drawing/2014/main" id="{5BA92C36-B12A-4349-9379-61E5EA3C98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1"/>
          <a:stretch>
            <a:fillRect/>
          </a:stretch>
        </p:blipFill>
        <p:spPr>
          <a:xfrm>
            <a:off x="6247975" y="3416216"/>
            <a:ext cx="59778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1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2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33</Words>
  <Application>Microsoft Office PowerPoint</Application>
  <PresentationFormat>Widescreen</PresentationFormat>
  <Paragraphs>20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Berlin Sans FB Demi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R STREETER</dc:creator>
  <cp:lastModifiedBy>LORI R STREETER</cp:lastModifiedBy>
  <cp:revision>4</cp:revision>
  <dcterms:created xsi:type="dcterms:W3CDTF">2020-08-30T19:28:36Z</dcterms:created>
  <dcterms:modified xsi:type="dcterms:W3CDTF">2020-08-30T20:09:46Z</dcterms:modified>
</cp:coreProperties>
</file>